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7556500" cy="10693400"/>
  <p:notesSz cx="7556500" cy="10693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373" y="-86"/>
      </p:cViewPr>
      <p:guideLst>
        <p:guide orient="horz" pos="2880"/>
        <p:guide pos="21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ustomXml" Target="../customXml/item2.xml"/><Relationship Id="rId8" Type="http://schemas.openxmlformats.org/officeDocument/2006/relationships/customXml" Target="../customXml/item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ustomXml" Target="../customXml/item3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000" y="3"/>
            <a:ext cx="7556500" cy="100965"/>
          </a:xfrm>
          <a:custGeom>
            <a:avLst/>
            <a:gdLst/>
            <a:ahLst/>
            <a:cxnLst/>
            <a:rect l="l" t="t" r="r" b="b"/>
            <a:pathLst>
              <a:path w="7556500" h="100965">
                <a:moveTo>
                  <a:pt x="7555992" y="0"/>
                </a:moveTo>
                <a:lnTo>
                  <a:pt x="0" y="0"/>
                </a:lnTo>
                <a:lnTo>
                  <a:pt x="0" y="100584"/>
                </a:lnTo>
                <a:lnTo>
                  <a:pt x="7506474" y="100584"/>
                </a:lnTo>
                <a:lnTo>
                  <a:pt x="7526655" y="98298"/>
                </a:lnTo>
                <a:lnTo>
                  <a:pt x="7543177" y="91948"/>
                </a:lnTo>
                <a:lnTo>
                  <a:pt x="7554353" y="82423"/>
                </a:lnTo>
                <a:lnTo>
                  <a:pt x="7555992" y="77711"/>
                </a:lnTo>
                <a:lnTo>
                  <a:pt x="7555992" y="0"/>
                </a:lnTo>
                <a:close/>
              </a:path>
            </a:pathLst>
          </a:custGeom>
          <a:solidFill>
            <a:srgbClr val="FF68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200" y="457423"/>
            <a:ext cx="423545" cy="388620"/>
          </a:xfrm>
          <a:custGeom>
            <a:avLst/>
            <a:gdLst/>
            <a:ahLst/>
            <a:cxnLst/>
            <a:rect l="l" t="t" r="r" b="b"/>
            <a:pathLst>
              <a:path w="423544" h="388619">
                <a:moveTo>
                  <a:pt x="21256" y="263766"/>
                </a:moveTo>
                <a:lnTo>
                  <a:pt x="43235" y="302260"/>
                </a:lnTo>
                <a:lnTo>
                  <a:pt x="72643" y="336550"/>
                </a:lnTo>
                <a:lnTo>
                  <a:pt x="109596" y="364490"/>
                </a:lnTo>
                <a:lnTo>
                  <a:pt x="154062" y="383540"/>
                </a:lnTo>
                <a:lnTo>
                  <a:pt x="206011" y="388620"/>
                </a:lnTo>
                <a:lnTo>
                  <a:pt x="247570" y="383540"/>
                </a:lnTo>
                <a:lnTo>
                  <a:pt x="278401" y="374650"/>
                </a:lnTo>
                <a:lnTo>
                  <a:pt x="300069" y="364490"/>
                </a:lnTo>
                <a:lnTo>
                  <a:pt x="202100" y="364490"/>
                </a:lnTo>
                <a:lnTo>
                  <a:pt x="168964" y="359410"/>
                </a:lnTo>
                <a:lnTo>
                  <a:pt x="166110" y="358140"/>
                </a:lnTo>
                <a:lnTo>
                  <a:pt x="112361" y="358140"/>
                </a:lnTo>
                <a:lnTo>
                  <a:pt x="103273" y="350520"/>
                </a:lnTo>
                <a:lnTo>
                  <a:pt x="84197" y="334010"/>
                </a:lnTo>
                <a:lnTo>
                  <a:pt x="60115" y="308610"/>
                </a:lnTo>
                <a:lnTo>
                  <a:pt x="41558" y="283210"/>
                </a:lnTo>
                <a:lnTo>
                  <a:pt x="21256" y="263766"/>
                </a:lnTo>
                <a:close/>
              </a:path>
              <a:path w="423544" h="388619">
                <a:moveTo>
                  <a:pt x="259212" y="0"/>
                </a:moveTo>
                <a:lnTo>
                  <a:pt x="228785" y="6350"/>
                </a:lnTo>
                <a:lnTo>
                  <a:pt x="209543" y="17780"/>
                </a:lnTo>
                <a:lnTo>
                  <a:pt x="198877" y="31750"/>
                </a:lnTo>
                <a:lnTo>
                  <a:pt x="194175" y="43180"/>
                </a:lnTo>
                <a:lnTo>
                  <a:pt x="149427" y="68580"/>
                </a:lnTo>
                <a:lnTo>
                  <a:pt x="115940" y="104140"/>
                </a:lnTo>
                <a:lnTo>
                  <a:pt x="94945" y="148590"/>
                </a:lnTo>
                <a:lnTo>
                  <a:pt x="87673" y="199390"/>
                </a:lnTo>
                <a:lnTo>
                  <a:pt x="94524" y="246380"/>
                </a:lnTo>
                <a:lnTo>
                  <a:pt x="113763" y="288290"/>
                </a:lnTo>
                <a:lnTo>
                  <a:pt x="143420" y="322580"/>
                </a:lnTo>
                <a:lnTo>
                  <a:pt x="181523" y="347980"/>
                </a:lnTo>
                <a:lnTo>
                  <a:pt x="226103" y="361950"/>
                </a:lnTo>
                <a:lnTo>
                  <a:pt x="202100" y="364490"/>
                </a:lnTo>
                <a:lnTo>
                  <a:pt x="300069" y="364490"/>
                </a:lnTo>
                <a:lnTo>
                  <a:pt x="306323" y="359410"/>
                </a:lnTo>
                <a:lnTo>
                  <a:pt x="248366" y="359410"/>
                </a:lnTo>
                <a:lnTo>
                  <a:pt x="254790" y="354330"/>
                </a:lnTo>
                <a:lnTo>
                  <a:pt x="263676" y="339090"/>
                </a:lnTo>
                <a:lnTo>
                  <a:pt x="264646" y="306070"/>
                </a:lnTo>
                <a:lnTo>
                  <a:pt x="247324" y="252730"/>
                </a:lnTo>
                <a:lnTo>
                  <a:pt x="225167" y="200660"/>
                </a:lnTo>
                <a:lnTo>
                  <a:pt x="204462" y="147320"/>
                </a:lnTo>
                <a:lnTo>
                  <a:pt x="193482" y="95250"/>
                </a:lnTo>
                <a:lnTo>
                  <a:pt x="200499" y="48260"/>
                </a:lnTo>
                <a:lnTo>
                  <a:pt x="206602" y="36830"/>
                </a:lnTo>
                <a:lnTo>
                  <a:pt x="214877" y="26670"/>
                </a:lnTo>
                <a:lnTo>
                  <a:pt x="225765" y="17780"/>
                </a:lnTo>
                <a:lnTo>
                  <a:pt x="239704" y="11430"/>
                </a:lnTo>
                <a:lnTo>
                  <a:pt x="306967" y="11430"/>
                </a:lnTo>
                <a:lnTo>
                  <a:pt x="298772" y="6350"/>
                </a:lnTo>
                <a:lnTo>
                  <a:pt x="259212" y="0"/>
                </a:lnTo>
                <a:close/>
              </a:path>
              <a:path w="423544" h="388619">
                <a:moveTo>
                  <a:pt x="306967" y="11430"/>
                </a:moveTo>
                <a:lnTo>
                  <a:pt x="239704" y="11430"/>
                </a:lnTo>
                <a:lnTo>
                  <a:pt x="233191" y="15240"/>
                </a:lnTo>
                <a:lnTo>
                  <a:pt x="221043" y="29210"/>
                </a:lnTo>
                <a:lnTo>
                  <a:pt x="209660" y="53340"/>
                </a:lnTo>
                <a:lnTo>
                  <a:pt x="205440" y="91440"/>
                </a:lnTo>
                <a:lnTo>
                  <a:pt x="214336" y="133350"/>
                </a:lnTo>
                <a:lnTo>
                  <a:pt x="233589" y="184150"/>
                </a:lnTo>
                <a:lnTo>
                  <a:pt x="255770" y="234950"/>
                </a:lnTo>
                <a:lnTo>
                  <a:pt x="273457" y="283253"/>
                </a:lnTo>
                <a:lnTo>
                  <a:pt x="279201" y="321310"/>
                </a:lnTo>
                <a:lnTo>
                  <a:pt x="253550" y="356870"/>
                </a:lnTo>
                <a:lnTo>
                  <a:pt x="248366" y="359410"/>
                </a:lnTo>
                <a:lnTo>
                  <a:pt x="279443" y="359410"/>
                </a:lnTo>
                <a:lnTo>
                  <a:pt x="280814" y="358140"/>
                </a:lnTo>
                <a:lnTo>
                  <a:pt x="267898" y="358140"/>
                </a:lnTo>
                <a:lnTo>
                  <a:pt x="279833" y="344300"/>
                </a:lnTo>
                <a:lnTo>
                  <a:pt x="281727" y="341630"/>
                </a:lnTo>
                <a:lnTo>
                  <a:pt x="287099" y="321310"/>
                </a:lnTo>
                <a:lnTo>
                  <a:pt x="284605" y="293350"/>
                </a:lnTo>
                <a:lnTo>
                  <a:pt x="270187" y="248920"/>
                </a:lnTo>
                <a:lnTo>
                  <a:pt x="251295" y="204470"/>
                </a:lnTo>
                <a:lnTo>
                  <a:pt x="233443" y="163830"/>
                </a:lnTo>
                <a:lnTo>
                  <a:pt x="222140" y="135890"/>
                </a:lnTo>
                <a:lnTo>
                  <a:pt x="213962" y="86360"/>
                </a:lnTo>
                <a:lnTo>
                  <a:pt x="219262" y="49530"/>
                </a:lnTo>
                <a:lnTo>
                  <a:pt x="236247" y="24130"/>
                </a:lnTo>
                <a:lnTo>
                  <a:pt x="253223" y="18514"/>
                </a:lnTo>
                <a:lnTo>
                  <a:pt x="254414" y="17780"/>
                </a:lnTo>
                <a:lnTo>
                  <a:pt x="263123" y="15240"/>
                </a:lnTo>
                <a:lnTo>
                  <a:pt x="313113" y="15240"/>
                </a:lnTo>
                <a:lnTo>
                  <a:pt x="306967" y="11430"/>
                </a:lnTo>
                <a:close/>
              </a:path>
              <a:path w="423544" h="388619">
                <a:moveTo>
                  <a:pt x="286821" y="352576"/>
                </a:moveTo>
                <a:lnTo>
                  <a:pt x="279443" y="359410"/>
                </a:lnTo>
                <a:lnTo>
                  <a:pt x="285665" y="354330"/>
                </a:lnTo>
                <a:lnTo>
                  <a:pt x="286821" y="352576"/>
                </a:lnTo>
                <a:close/>
              </a:path>
              <a:path w="423544" h="388619">
                <a:moveTo>
                  <a:pt x="323356" y="21590"/>
                </a:moveTo>
                <a:lnTo>
                  <a:pt x="271175" y="21590"/>
                </a:lnTo>
                <a:lnTo>
                  <a:pt x="263087" y="24418"/>
                </a:lnTo>
                <a:lnTo>
                  <a:pt x="249904" y="36830"/>
                </a:lnTo>
                <a:lnTo>
                  <a:pt x="240437" y="62230"/>
                </a:lnTo>
                <a:lnTo>
                  <a:pt x="244721" y="107950"/>
                </a:lnTo>
                <a:lnTo>
                  <a:pt x="258306" y="142240"/>
                </a:lnTo>
                <a:lnTo>
                  <a:pt x="276479" y="182880"/>
                </a:lnTo>
                <a:lnTo>
                  <a:pt x="294764" y="223520"/>
                </a:lnTo>
                <a:lnTo>
                  <a:pt x="308681" y="265430"/>
                </a:lnTo>
                <a:lnTo>
                  <a:pt x="313753" y="303530"/>
                </a:lnTo>
                <a:lnTo>
                  <a:pt x="305499" y="335280"/>
                </a:lnTo>
                <a:lnTo>
                  <a:pt x="286821" y="352576"/>
                </a:lnTo>
                <a:lnTo>
                  <a:pt x="285665" y="354330"/>
                </a:lnTo>
                <a:lnTo>
                  <a:pt x="279443" y="359410"/>
                </a:lnTo>
                <a:lnTo>
                  <a:pt x="306323" y="359410"/>
                </a:lnTo>
                <a:lnTo>
                  <a:pt x="314139" y="353060"/>
                </a:lnTo>
                <a:lnTo>
                  <a:pt x="301896" y="353060"/>
                </a:lnTo>
                <a:lnTo>
                  <a:pt x="307733" y="346710"/>
                </a:lnTo>
                <a:lnTo>
                  <a:pt x="316214" y="331470"/>
                </a:lnTo>
                <a:lnTo>
                  <a:pt x="321340" y="304800"/>
                </a:lnTo>
                <a:lnTo>
                  <a:pt x="317111" y="265430"/>
                </a:lnTo>
                <a:lnTo>
                  <a:pt x="301431" y="218440"/>
                </a:lnTo>
                <a:lnTo>
                  <a:pt x="281527" y="173990"/>
                </a:lnTo>
                <a:lnTo>
                  <a:pt x="263217" y="135890"/>
                </a:lnTo>
                <a:lnTo>
                  <a:pt x="252315" y="104140"/>
                </a:lnTo>
                <a:lnTo>
                  <a:pt x="248902" y="82550"/>
                </a:lnTo>
                <a:lnTo>
                  <a:pt x="248740" y="60960"/>
                </a:lnTo>
                <a:lnTo>
                  <a:pt x="254580" y="43180"/>
                </a:lnTo>
                <a:lnTo>
                  <a:pt x="269168" y="30480"/>
                </a:lnTo>
                <a:lnTo>
                  <a:pt x="332602" y="30480"/>
                </a:lnTo>
                <a:lnTo>
                  <a:pt x="327453" y="24130"/>
                </a:lnTo>
                <a:lnTo>
                  <a:pt x="323356" y="21590"/>
                </a:lnTo>
                <a:close/>
              </a:path>
              <a:path w="423544" h="388619">
                <a:moveTo>
                  <a:pt x="52147" y="293350"/>
                </a:moveTo>
                <a:lnTo>
                  <a:pt x="58241" y="303530"/>
                </a:lnTo>
                <a:lnTo>
                  <a:pt x="112361" y="358140"/>
                </a:lnTo>
                <a:lnTo>
                  <a:pt x="166110" y="358140"/>
                </a:lnTo>
                <a:lnTo>
                  <a:pt x="131872" y="342900"/>
                </a:lnTo>
                <a:lnTo>
                  <a:pt x="118267" y="328930"/>
                </a:lnTo>
                <a:lnTo>
                  <a:pt x="89298" y="328930"/>
                </a:lnTo>
                <a:lnTo>
                  <a:pt x="52147" y="293350"/>
                </a:lnTo>
                <a:close/>
              </a:path>
              <a:path w="423544" h="388619">
                <a:moveTo>
                  <a:pt x="279833" y="344300"/>
                </a:moveTo>
                <a:lnTo>
                  <a:pt x="267898" y="358140"/>
                </a:lnTo>
                <a:lnTo>
                  <a:pt x="273619" y="353060"/>
                </a:lnTo>
                <a:lnTo>
                  <a:pt x="279833" y="344300"/>
                </a:lnTo>
                <a:close/>
              </a:path>
              <a:path w="423544" h="388619">
                <a:moveTo>
                  <a:pt x="313113" y="15240"/>
                </a:moveTo>
                <a:lnTo>
                  <a:pt x="263123" y="15240"/>
                </a:lnTo>
                <a:lnTo>
                  <a:pt x="253223" y="18514"/>
                </a:lnTo>
                <a:lnTo>
                  <a:pt x="240008" y="26670"/>
                </a:lnTo>
                <a:lnTo>
                  <a:pt x="227113" y="48260"/>
                </a:lnTo>
                <a:lnTo>
                  <a:pt x="222940" y="86360"/>
                </a:lnTo>
                <a:lnTo>
                  <a:pt x="229861" y="121920"/>
                </a:lnTo>
                <a:lnTo>
                  <a:pt x="246622" y="163830"/>
                </a:lnTo>
                <a:lnTo>
                  <a:pt x="267219" y="208280"/>
                </a:lnTo>
                <a:lnTo>
                  <a:pt x="285649" y="252730"/>
                </a:lnTo>
                <a:lnTo>
                  <a:pt x="295908" y="294640"/>
                </a:lnTo>
                <a:lnTo>
                  <a:pt x="291992" y="330200"/>
                </a:lnTo>
                <a:lnTo>
                  <a:pt x="279833" y="344300"/>
                </a:lnTo>
                <a:lnTo>
                  <a:pt x="273619" y="353060"/>
                </a:lnTo>
                <a:lnTo>
                  <a:pt x="267898" y="358140"/>
                </a:lnTo>
                <a:lnTo>
                  <a:pt x="280814" y="358140"/>
                </a:lnTo>
                <a:lnTo>
                  <a:pt x="286821" y="352576"/>
                </a:lnTo>
                <a:lnTo>
                  <a:pt x="296558" y="337820"/>
                </a:lnTo>
                <a:lnTo>
                  <a:pt x="304548" y="313690"/>
                </a:lnTo>
                <a:lnTo>
                  <a:pt x="302061" y="280670"/>
                </a:lnTo>
                <a:lnTo>
                  <a:pt x="285329" y="229870"/>
                </a:lnTo>
                <a:lnTo>
                  <a:pt x="260900" y="177800"/>
                </a:lnTo>
                <a:lnTo>
                  <a:pt x="246399" y="144780"/>
                </a:lnTo>
                <a:lnTo>
                  <a:pt x="235739" y="116840"/>
                </a:lnTo>
                <a:lnTo>
                  <a:pt x="231030" y="92710"/>
                </a:lnTo>
                <a:lnTo>
                  <a:pt x="231491" y="68580"/>
                </a:lnTo>
                <a:lnTo>
                  <a:pt x="236882" y="45720"/>
                </a:lnTo>
                <a:lnTo>
                  <a:pt x="249383" y="29210"/>
                </a:lnTo>
                <a:lnTo>
                  <a:pt x="263087" y="24418"/>
                </a:lnTo>
                <a:lnTo>
                  <a:pt x="263393" y="24130"/>
                </a:lnTo>
                <a:lnTo>
                  <a:pt x="271175" y="21590"/>
                </a:lnTo>
                <a:lnTo>
                  <a:pt x="323356" y="21590"/>
                </a:lnTo>
                <a:lnTo>
                  <a:pt x="313113" y="15240"/>
                </a:lnTo>
                <a:close/>
              </a:path>
              <a:path w="423544" h="388619">
                <a:moveTo>
                  <a:pt x="332602" y="30480"/>
                </a:moveTo>
                <a:lnTo>
                  <a:pt x="269168" y="30480"/>
                </a:lnTo>
                <a:lnTo>
                  <a:pt x="265566" y="34290"/>
                </a:lnTo>
                <a:lnTo>
                  <a:pt x="259523" y="43180"/>
                </a:lnTo>
                <a:lnTo>
                  <a:pt x="255899" y="59690"/>
                </a:lnTo>
                <a:lnTo>
                  <a:pt x="259554" y="83820"/>
                </a:lnTo>
                <a:lnTo>
                  <a:pt x="274573" y="120650"/>
                </a:lnTo>
                <a:lnTo>
                  <a:pt x="295375" y="163830"/>
                </a:lnTo>
                <a:lnTo>
                  <a:pt x="315672" y="209550"/>
                </a:lnTo>
                <a:lnTo>
                  <a:pt x="329176" y="255270"/>
                </a:lnTo>
                <a:lnTo>
                  <a:pt x="331707" y="294640"/>
                </a:lnTo>
                <a:lnTo>
                  <a:pt x="325699" y="322580"/>
                </a:lnTo>
                <a:lnTo>
                  <a:pt x="314610" y="341630"/>
                </a:lnTo>
                <a:lnTo>
                  <a:pt x="301896" y="353060"/>
                </a:lnTo>
                <a:lnTo>
                  <a:pt x="314139" y="353060"/>
                </a:lnTo>
                <a:lnTo>
                  <a:pt x="357762" y="328930"/>
                </a:lnTo>
                <a:lnTo>
                  <a:pt x="392211" y="293350"/>
                </a:lnTo>
                <a:lnTo>
                  <a:pt x="414813" y="248920"/>
                </a:lnTo>
                <a:lnTo>
                  <a:pt x="422940" y="198120"/>
                </a:lnTo>
                <a:lnTo>
                  <a:pt x="418235" y="158750"/>
                </a:lnTo>
                <a:lnTo>
                  <a:pt x="404741" y="123190"/>
                </a:lnTo>
                <a:lnTo>
                  <a:pt x="383389" y="91440"/>
                </a:lnTo>
                <a:lnTo>
                  <a:pt x="355109" y="66040"/>
                </a:lnTo>
                <a:lnTo>
                  <a:pt x="352069" y="59690"/>
                </a:lnTo>
                <a:lnTo>
                  <a:pt x="343463" y="59690"/>
                </a:lnTo>
                <a:lnTo>
                  <a:pt x="340212" y="58420"/>
                </a:lnTo>
                <a:lnTo>
                  <a:pt x="342168" y="55880"/>
                </a:lnTo>
                <a:lnTo>
                  <a:pt x="350245" y="55880"/>
                </a:lnTo>
                <a:lnTo>
                  <a:pt x="349029" y="53340"/>
                </a:lnTo>
                <a:lnTo>
                  <a:pt x="331017" y="53340"/>
                </a:lnTo>
                <a:lnTo>
                  <a:pt x="328007" y="52070"/>
                </a:lnTo>
                <a:lnTo>
                  <a:pt x="330293" y="49530"/>
                </a:lnTo>
                <a:lnTo>
                  <a:pt x="347205" y="49530"/>
                </a:lnTo>
                <a:lnTo>
                  <a:pt x="346597" y="48260"/>
                </a:lnTo>
                <a:lnTo>
                  <a:pt x="319549" y="48260"/>
                </a:lnTo>
                <a:lnTo>
                  <a:pt x="315092" y="45720"/>
                </a:lnTo>
                <a:lnTo>
                  <a:pt x="317009" y="44450"/>
                </a:lnTo>
                <a:lnTo>
                  <a:pt x="343929" y="44450"/>
                </a:lnTo>
                <a:lnTo>
                  <a:pt x="342899" y="43180"/>
                </a:lnTo>
                <a:lnTo>
                  <a:pt x="307497" y="43180"/>
                </a:lnTo>
                <a:lnTo>
                  <a:pt x="303547" y="41910"/>
                </a:lnTo>
                <a:lnTo>
                  <a:pt x="304601" y="40640"/>
                </a:lnTo>
                <a:lnTo>
                  <a:pt x="340840" y="40640"/>
                </a:lnTo>
                <a:lnTo>
                  <a:pt x="339810" y="39370"/>
                </a:lnTo>
                <a:lnTo>
                  <a:pt x="291457" y="39370"/>
                </a:lnTo>
                <a:lnTo>
                  <a:pt x="278058" y="36830"/>
                </a:lnTo>
                <a:lnTo>
                  <a:pt x="286224" y="33020"/>
                </a:lnTo>
                <a:lnTo>
                  <a:pt x="334662" y="33020"/>
                </a:lnTo>
                <a:lnTo>
                  <a:pt x="332602" y="30480"/>
                </a:lnTo>
                <a:close/>
              </a:path>
              <a:path w="423544" h="388619">
                <a:moveTo>
                  <a:pt x="76166" y="59690"/>
                </a:moveTo>
                <a:lnTo>
                  <a:pt x="67226" y="59690"/>
                </a:lnTo>
                <a:lnTo>
                  <a:pt x="58114" y="72390"/>
                </a:lnTo>
                <a:lnTo>
                  <a:pt x="44735" y="96520"/>
                </a:lnTo>
                <a:lnTo>
                  <a:pt x="32102" y="130810"/>
                </a:lnTo>
                <a:lnTo>
                  <a:pt x="25228" y="172720"/>
                </a:lnTo>
                <a:lnTo>
                  <a:pt x="29128" y="220980"/>
                </a:lnTo>
                <a:lnTo>
                  <a:pt x="48813" y="273050"/>
                </a:lnTo>
                <a:lnTo>
                  <a:pt x="89298" y="328930"/>
                </a:lnTo>
                <a:lnTo>
                  <a:pt x="118267" y="328930"/>
                </a:lnTo>
                <a:lnTo>
                  <a:pt x="96004" y="306070"/>
                </a:lnTo>
                <a:lnTo>
                  <a:pt x="92396" y="298450"/>
                </a:lnTo>
                <a:lnTo>
                  <a:pt x="76065" y="298450"/>
                </a:lnTo>
                <a:lnTo>
                  <a:pt x="67221" y="288290"/>
                </a:lnTo>
                <a:lnTo>
                  <a:pt x="50063" y="259080"/>
                </a:lnTo>
                <a:lnTo>
                  <a:pt x="35308" y="215900"/>
                </a:lnTo>
                <a:lnTo>
                  <a:pt x="33672" y="157480"/>
                </a:lnTo>
                <a:lnTo>
                  <a:pt x="44135" y="116840"/>
                </a:lnTo>
                <a:lnTo>
                  <a:pt x="61290" y="82550"/>
                </a:lnTo>
                <a:lnTo>
                  <a:pt x="76166" y="59690"/>
                </a:lnTo>
                <a:close/>
              </a:path>
              <a:path w="423544" h="388619">
                <a:moveTo>
                  <a:pt x="95974" y="46990"/>
                </a:moveTo>
                <a:lnTo>
                  <a:pt x="86403" y="46990"/>
                </a:lnTo>
                <a:lnTo>
                  <a:pt x="83886" y="50800"/>
                </a:lnTo>
                <a:lnTo>
                  <a:pt x="78646" y="58420"/>
                </a:lnTo>
                <a:lnTo>
                  <a:pt x="49203" y="119380"/>
                </a:lnTo>
                <a:lnTo>
                  <a:pt x="39566" y="157480"/>
                </a:lnTo>
                <a:lnTo>
                  <a:pt x="38035" y="201930"/>
                </a:lnTo>
                <a:lnTo>
                  <a:pt x="48804" y="248920"/>
                </a:lnTo>
                <a:lnTo>
                  <a:pt x="76065" y="298450"/>
                </a:lnTo>
                <a:lnTo>
                  <a:pt x="92396" y="298450"/>
                </a:lnTo>
                <a:lnTo>
                  <a:pt x="78566" y="269240"/>
                </a:lnTo>
                <a:lnTo>
                  <a:pt x="66286" y="269240"/>
                </a:lnTo>
                <a:lnTo>
                  <a:pt x="61459" y="260350"/>
                </a:lnTo>
                <a:lnTo>
                  <a:pt x="52246" y="238760"/>
                </a:lnTo>
                <a:lnTo>
                  <a:pt x="44776" y="204470"/>
                </a:lnTo>
                <a:lnTo>
                  <a:pt x="45178" y="162560"/>
                </a:lnTo>
                <a:lnTo>
                  <a:pt x="57397" y="116840"/>
                </a:lnTo>
                <a:lnTo>
                  <a:pt x="76776" y="76200"/>
                </a:lnTo>
                <a:lnTo>
                  <a:pt x="95974" y="46990"/>
                </a:lnTo>
                <a:close/>
              </a:path>
              <a:path w="423544" h="388619">
                <a:moveTo>
                  <a:pt x="24656" y="116187"/>
                </a:moveTo>
                <a:lnTo>
                  <a:pt x="13365" y="139700"/>
                </a:lnTo>
                <a:lnTo>
                  <a:pt x="7652" y="190500"/>
                </a:lnTo>
                <a:lnTo>
                  <a:pt x="16861" y="236220"/>
                </a:lnTo>
                <a:lnTo>
                  <a:pt x="36009" y="275590"/>
                </a:lnTo>
                <a:lnTo>
                  <a:pt x="41604" y="283253"/>
                </a:lnTo>
                <a:lnTo>
                  <a:pt x="52147" y="293350"/>
                </a:lnTo>
                <a:lnTo>
                  <a:pt x="27068" y="251460"/>
                </a:lnTo>
                <a:lnTo>
                  <a:pt x="13800" y="203200"/>
                </a:lnTo>
                <a:lnTo>
                  <a:pt x="13398" y="160020"/>
                </a:lnTo>
                <a:lnTo>
                  <a:pt x="20821" y="125730"/>
                </a:lnTo>
                <a:lnTo>
                  <a:pt x="24656" y="116187"/>
                </a:lnTo>
                <a:close/>
              </a:path>
              <a:path w="423544" h="388619">
                <a:moveTo>
                  <a:pt x="118858" y="31750"/>
                </a:moveTo>
                <a:lnTo>
                  <a:pt x="107650" y="31750"/>
                </a:lnTo>
                <a:lnTo>
                  <a:pt x="97536" y="45720"/>
                </a:lnTo>
                <a:lnTo>
                  <a:pt x="80918" y="72390"/>
                </a:lnTo>
                <a:lnTo>
                  <a:pt x="63641" y="111760"/>
                </a:lnTo>
                <a:lnTo>
                  <a:pt x="51548" y="158750"/>
                </a:lnTo>
                <a:lnTo>
                  <a:pt x="50482" y="212090"/>
                </a:lnTo>
                <a:lnTo>
                  <a:pt x="66286" y="269240"/>
                </a:lnTo>
                <a:lnTo>
                  <a:pt x="78566" y="269240"/>
                </a:lnTo>
                <a:lnTo>
                  <a:pt x="66540" y="243840"/>
                </a:lnTo>
                <a:lnTo>
                  <a:pt x="60831" y="157480"/>
                </a:lnTo>
                <a:lnTo>
                  <a:pt x="81878" y="88900"/>
                </a:lnTo>
                <a:lnTo>
                  <a:pt x="109388" y="43180"/>
                </a:lnTo>
                <a:lnTo>
                  <a:pt x="118858" y="31750"/>
                </a:lnTo>
                <a:close/>
              </a:path>
              <a:path w="423544" h="388619">
                <a:moveTo>
                  <a:pt x="5720" y="138839"/>
                </a:moveTo>
                <a:lnTo>
                  <a:pt x="2091" y="143510"/>
                </a:lnTo>
                <a:lnTo>
                  <a:pt x="0" y="149860"/>
                </a:lnTo>
                <a:lnTo>
                  <a:pt x="0" y="232410"/>
                </a:lnTo>
                <a:lnTo>
                  <a:pt x="11058" y="254000"/>
                </a:lnTo>
                <a:lnTo>
                  <a:pt x="21256" y="263766"/>
                </a:lnTo>
                <a:lnTo>
                  <a:pt x="7177" y="226060"/>
                </a:lnTo>
                <a:lnTo>
                  <a:pt x="589" y="191770"/>
                </a:lnTo>
                <a:lnTo>
                  <a:pt x="3326" y="146050"/>
                </a:lnTo>
                <a:lnTo>
                  <a:pt x="5720" y="138839"/>
                </a:lnTo>
                <a:close/>
              </a:path>
              <a:path w="423544" h="388619">
                <a:moveTo>
                  <a:pt x="45737" y="67310"/>
                </a:moveTo>
                <a:lnTo>
                  <a:pt x="43197" y="67310"/>
                </a:lnTo>
                <a:lnTo>
                  <a:pt x="41826" y="68580"/>
                </a:lnTo>
                <a:lnTo>
                  <a:pt x="40911" y="68580"/>
                </a:lnTo>
                <a:lnTo>
                  <a:pt x="30380" y="82550"/>
                </a:lnTo>
                <a:lnTo>
                  <a:pt x="15554" y="109220"/>
                </a:lnTo>
                <a:lnTo>
                  <a:pt x="5720" y="138839"/>
                </a:lnTo>
                <a:lnTo>
                  <a:pt x="26085" y="112632"/>
                </a:lnTo>
                <a:lnTo>
                  <a:pt x="31029" y="100330"/>
                </a:lnTo>
                <a:lnTo>
                  <a:pt x="38981" y="86360"/>
                </a:lnTo>
                <a:lnTo>
                  <a:pt x="46501" y="86360"/>
                </a:lnTo>
                <a:lnTo>
                  <a:pt x="59331" y="69850"/>
                </a:lnTo>
                <a:lnTo>
                  <a:pt x="48214" y="69850"/>
                </a:lnTo>
                <a:lnTo>
                  <a:pt x="46791" y="68580"/>
                </a:lnTo>
                <a:lnTo>
                  <a:pt x="45737" y="67310"/>
                </a:lnTo>
                <a:close/>
              </a:path>
              <a:path w="423544" h="388619">
                <a:moveTo>
                  <a:pt x="26814" y="111694"/>
                </a:moveTo>
                <a:lnTo>
                  <a:pt x="26085" y="112632"/>
                </a:lnTo>
                <a:lnTo>
                  <a:pt x="24656" y="116187"/>
                </a:lnTo>
                <a:lnTo>
                  <a:pt x="26814" y="111694"/>
                </a:lnTo>
                <a:close/>
              </a:path>
              <a:path w="423544" h="388619">
                <a:moveTo>
                  <a:pt x="38981" y="86360"/>
                </a:moveTo>
                <a:lnTo>
                  <a:pt x="31029" y="100330"/>
                </a:lnTo>
                <a:lnTo>
                  <a:pt x="26085" y="112632"/>
                </a:lnTo>
                <a:lnTo>
                  <a:pt x="26814" y="111694"/>
                </a:lnTo>
                <a:lnTo>
                  <a:pt x="38981" y="86360"/>
                </a:lnTo>
                <a:close/>
              </a:path>
              <a:path w="423544" h="388619">
                <a:moveTo>
                  <a:pt x="46501" y="86360"/>
                </a:moveTo>
                <a:lnTo>
                  <a:pt x="38981" y="86360"/>
                </a:lnTo>
                <a:lnTo>
                  <a:pt x="26814" y="111694"/>
                </a:lnTo>
                <a:lnTo>
                  <a:pt x="46501" y="86360"/>
                </a:lnTo>
                <a:close/>
              </a:path>
              <a:path w="423544" h="388619">
                <a:moveTo>
                  <a:pt x="75811" y="39370"/>
                </a:moveTo>
                <a:lnTo>
                  <a:pt x="74554" y="39370"/>
                </a:lnTo>
                <a:lnTo>
                  <a:pt x="73626" y="40640"/>
                </a:lnTo>
                <a:lnTo>
                  <a:pt x="69420" y="44450"/>
                </a:lnTo>
                <a:lnTo>
                  <a:pt x="63527" y="49530"/>
                </a:lnTo>
                <a:lnTo>
                  <a:pt x="56467" y="58420"/>
                </a:lnTo>
                <a:lnTo>
                  <a:pt x="48760" y="69850"/>
                </a:lnTo>
                <a:lnTo>
                  <a:pt x="59331" y="69850"/>
                </a:lnTo>
                <a:lnTo>
                  <a:pt x="67226" y="59690"/>
                </a:lnTo>
                <a:lnTo>
                  <a:pt x="76166" y="59690"/>
                </a:lnTo>
                <a:lnTo>
                  <a:pt x="77819" y="57150"/>
                </a:lnTo>
                <a:lnTo>
                  <a:pt x="86403" y="46990"/>
                </a:lnTo>
                <a:lnTo>
                  <a:pt x="95974" y="46990"/>
                </a:lnTo>
                <a:lnTo>
                  <a:pt x="98893" y="43180"/>
                </a:lnTo>
                <a:lnTo>
                  <a:pt x="77741" y="43180"/>
                </a:lnTo>
                <a:lnTo>
                  <a:pt x="77932" y="41910"/>
                </a:lnTo>
                <a:lnTo>
                  <a:pt x="77538" y="40640"/>
                </a:lnTo>
                <a:lnTo>
                  <a:pt x="75811" y="39370"/>
                </a:lnTo>
                <a:close/>
              </a:path>
              <a:path w="423544" h="388619">
                <a:moveTo>
                  <a:pt x="350245" y="55880"/>
                </a:moveTo>
                <a:lnTo>
                  <a:pt x="342168" y="55880"/>
                </a:lnTo>
                <a:lnTo>
                  <a:pt x="343540" y="58420"/>
                </a:lnTo>
                <a:lnTo>
                  <a:pt x="343463" y="59690"/>
                </a:lnTo>
                <a:lnTo>
                  <a:pt x="352069" y="59690"/>
                </a:lnTo>
                <a:lnTo>
                  <a:pt x="350245" y="55880"/>
                </a:lnTo>
                <a:close/>
              </a:path>
              <a:path w="423544" h="388619">
                <a:moveTo>
                  <a:pt x="347205" y="49530"/>
                </a:moveTo>
                <a:lnTo>
                  <a:pt x="330293" y="49530"/>
                </a:lnTo>
                <a:lnTo>
                  <a:pt x="331017" y="52070"/>
                </a:lnTo>
                <a:lnTo>
                  <a:pt x="331640" y="53340"/>
                </a:lnTo>
                <a:lnTo>
                  <a:pt x="349029" y="53340"/>
                </a:lnTo>
                <a:lnTo>
                  <a:pt x="347205" y="49530"/>
                </a:lnTo>
                <a:close/>
              </a:path>
              <a:path w="423544" h="388619">
                <a:moveTo>
                  <a:pt x="343929" y="44450"/>
                </a:moveTo>
                <a:lnTo>
                  <a:pt x="317009" y="44450"/>
                </a:lnTo>
                <a:lnTo>
                  <a:pt x="320222" y="46990"/>
                </a:lnTo>
                <a:lnTo>
                  <a:pt x="319549" y="48260"/>
                </a:lnTo>
                <a:lnTo>
                  <a:pt x="346597" y="48260"/>
                </a:lnTo>
                <a:lnTo>
                  <a:pt x="345988" y="46990"/>
                </a:lnTo>
                <a:lnTo>
                  <a:pt x="343929" y="44450"/>
                </a:lnTo>
                <a:close/>
              </a:path>
              <a:path w="423544" h="388619">
                <a:moveTo>
                  <a:pt x="95013" y="24130"/>
                </a:moveTo>
                <a:lnTo>
                  <a:pt x="93883" y="25400"/>
                </a:lnTo>
                <a:lnTo>
                  <a:pt x="90619" y="27940"/>
                </a:lnTo>
                <a:lnTo>
                  <a:pt x="84739" y="35560"/>
                </a:lnTo>
                <a:lnTo>
                  <a:pt x="80256" y="41910"/>
                </a:lnTo>
                <a:lnTo>
                  <a:pt x="79049" y="43180"/>
                </a:lnTo>
                <a:lnTo>
                  <a:pt x="98893" y="43180"/>
                </a:lnTo>
                <a:lnTo>
                  <a:pt x="107650" y="31750"/>
                </a:lnTo>
                <a:lnTo>
                  <a:pt x="118858" y="31750"/>
                </a:lnTo>
                <a:lnTo>
                  <a:pt x="119911" y="30480"/>
                </a:lnTo>
                <a:lnTo>
                  <a:pt x="109745" y="30480"/>
                </a:lnTo>
                <a:lnTo>
                  <a:pt x="109498" y="29210"/>
                </a:lnTo>
                <a:lnTo>
                  <a:pt x="99407" y="29210"/>
                </a:lnTo>
                <a:lnTo>
                  <a:pt x="98239" y="25400"/>
                </a:lnTo>
                <a:lnTo>
                  <a:pt x="97287" y="25400"/>
                </a:lnTo>
                <a:lnTo>
                  <a:pt x="95013" y="24130"/>
                </a:lnTo>
                <a:close/>
              </a:path>
              <a:path w="423544" h="388619">
                <a:moveTo>
                  <a:pt x="340840" y="40640"/>
                </a:moveTo>
                <a:lnTo>
                  <a:pt x="306887" y="40640"/>
                </a:lnTo>
                <a:lnTo>
                  <a:pt x="307497" y="43180"/>
                </a:lnTo>
                <a:lnTo>
                  <a:pt x="342899" y="43180"/>
                </a:lnTo>
                <a:lnTo>
                  <a:pt x="340840" y="40640"/>
                </a:lnTo>
                <a:close/>
              </a:path>
              <a:path w="423544" h="388619">
                <a:moveTo>
                  <a:pt x="334662" y="33020"/>
                </a:moveTo>
                <a:lnTo>
                  <a:pt x="286224" y="33020"/>
                </a:lnTo>
                <a:lnTo>
                  <a:pt x="290123" y="36830"/>
                </a:lnTo>
                <a:lnTo>
                  <a:pt x="292206" y="39370"/>
                </a:lnTo>
                <a:lnTo>
                  <a:pt x="339810" y="39370"/>
                </a:lnTo>
                <a:lnTo>
                  <a:pt x="334662" y="33020"/>
                </a:lnTo>
                <a:close/>
              </a:path>
              <a:path w="423544" h="388619">
                <a:moveTo>
                  <a:pt x="121315" y="19050"/>
                </a:moveTo>
                <a:lnTo>
                  <a:pt x="118699" y="19050"/>
                </a:lnTo>
                <a:lnTo>
                  <a:pt x="109745" y="30480"/>
                </a:lnTo>
                <a:lnTo>
                  <a:pt x="119911" y="30480"/>
                </a:lnTo>
                <a:lnTo>
                  <a:pt x="123068" y="26670"/>
                </a:lnTo>
                <a:lnTo>
                  <a:pt x="125455" y="25400"/>
                </a:lnTo>
                <a:lnTo>
                  <a:pt x="125277" y="21590"/>
                </a:lnTo>
                <a:lnTo>
                  <a:pt x="121315" y="19050"/>
                </a:lnTo>
                <a:close/>
              </a:path>
              <a:path w="423544" h="388619">
                <a:moveTo>
                  <a:pt x="107688" y="24130"/>
                </a:moveTo>
                <a:lnTo>
                  <a:pt x="103713" y="24130"/>
                </a:lnTo>
                <a:lnTo>
                  <a:pt x="99407" y="29210"/>
                </a:lnTo>
                <a:lnTo>
                  <a:pt x="109498" y="29210"/>
                </a:lnTo>
                <a:lnTo>
                  <a:pt x="108755" y="25400"/>
                </a:lnTo>
                <a:lnTo>
                  <a:pt x="107688" y="24130"/>
                </a:lnTo>
                <a:close/>
              </a:path>
              <a:path w="423544" h="388619">
                <a:moveTo>
                  <a:pt x="271175" y="21590"/>
                </a:moveTo>
                <a:lnTo>
                  <a:pt x="263393" y="24130"/>
                </a:lnTo>
                <a:lnTo>
                  <a:pt x="263087" y="24418"/>
                </a:lnTo>
                <a:lnTo>
                  <a:pt x="271175" y="21590"/>
                </a:lnTo>
                <a:close/>
              </a:path>
              <a:path w="423544" h="388619">
                <a:moveTo>
                  <a:pt x="263123" y="15240"/>
                </a:moveTo>
                <a:lnTo>
                  <a:pt x="254414" y="17780"/>
                </a:lnTo>
                <a:lnTo>
                  <a:pt x="253223" y="18514"/>
                </a:lnTo>
                <a:lnTo>
                  <a:pt x="263123" y="15240"/>
                </a:lnTo>
                <a:close/>
              </a:path>
            </a:pathLst>
          </a:custGeom>
          <a:solidFill>
            <a:srgbClr val="E8202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968489" y="533602"/>
            <a:ext cx="356870" cy="236220"/>
          </a:xfrm>
          <a:custGeom>
            <a:avLst/>
            <a:gdLst/>
            <a:ahLst/>
            <a:cxnLst/>
            <a:rect l="l" t="t" r="r" b="b"/>
            <a:pathLst>
              <a:path w="356869" h="236220">
                <a:moveTo>
                  <a:pt x="293662" y="0"/>
                </a:moveTo>
                <a:lnTo>
                  <a:pt x="214160" y="0"/>
                </a:lnTo>
                <a:lnTo>
                  <a:pt x="153238" y="143370"/>
                </a:lnTo>
                <a:lnTo>
                  <a:pt x="166039" y="174447"/>
                </a:lnTo>
                <a:lnTo>
                  <a:pt x="156273" y="180632"/>
                </a:lnTo>
                <a:lnTo>
                  <a:pt x="79514" y="0"/>
                </a:lnTo>
                <a:lnTo>
                  <a:pt x="0" y="0"/>
                </a:lnTo>
                <a:lnTo>
                  <a:pt x="111683" y="235762"/>
                </a:lnTo>
                <a:lnTo>
                  <a:pt x="179692" y="235762"/>
                </a:lnTo>
                <a:lnTo>
                  <a:pt x="156883" y="182079"/>
                </a:lnTo>
                <a:lnTo>
                  <a:pt x="166636" y="175907"/>
                </a:lnTo>
                <a:lnTo>
                  <a:pt x="187007" y="225158"/>
                </a:lnTo>
                <a:lnTo>
                  <a:pt x="293662" y="0"/>
                </a:lnTo>
                <a:close/>
              </a:path>
              <a:path w="356869" h="236220">
                <a:moveTo>
                  <a:pt x="356628" y="124079"/>
                </a:moveTo>
                <a:lnTo>
                  <a:pt x="354241" y="112280"/>
                </a:lnTo>
                <a:lnTo>
                  <a:pt x="347738" y="102641"/>
                </a:lnTo>
                <a:lnTo>
                  <a:pt x="338099" y="96139"/>
                </a:lnTo>
                <a:lnTo>
                  <a:pt x="326301" y="93751"/>
                </a:lnTo>
                <a:lnTo>
                  <a:pt x="314490" y="96139"/>
                </a:lnTo>
                <a:lnTo>
                  <a:pt x="304850" y="102641"/>
                </a:lnTo>
                <a:lnTo>
                  <a:pt x="298348" y="112280"/>
                </a:lnTo>
                <a:lnTo>
                  <a:pt x="295973" y="124079"/>
                </a:lnTo>
                <a:lnTo>
                  <a:pt x="298348" y="135890"/>
                </a:lnTo>
                <a:lnTo>
                  <a:pt x="304850" y="145542"/>
                </a:lnTo>
                <a:lnTo>
                  <a:pt x="314490" y="152044"/>
                </a:lnTo>
                <a:lnTo>
                  <a:pt x="326301" y="154419"/>
                </a:lnTo>
                <a:lnTo>
                  <a:pt x="338099" y="152044"/>
                </a:lnTo>
                <a:lnTo>
                  <a:pt x="347738" y="145542"/>
                </a:lnTo>
                <a:lnTo>
                  <a:pt x="354241" y="135890"/>
                </a:lnTo>
                <a:lnTo>
                  <a:pt x="356628" y="124079"/>
                </a:lnTo>
                <a:close/>
              </a:path>
            </a:pathLst>
          </a:custGeom>
          <a:solidFill>
            <a:srgbClr val="003C2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374254" y="528319"/>
            <a:ext cx="813435" cy="247015"/>
          </a:xfrm>
          <a:custGeom>
            <a:avLst/>
            <a:gdLst/>
            <a:ahLst/>
            <a:cxnLst/>
            <a:rect l="l" t="t" r="r" b="b"/>
            <a:pathLst>
              <a:path w="813435" h="247015">
                <a:moveTo>
                  <a:pt x="273342" y="173228"/>
                </a:moveTo>
                <a:lnTo>
                  <a:pt x="234873" y="115112"/>
                </a:lnTo>
                <a:lnTo>
                  <a:pt x="193217" y="101561"/>
                </a:lnTo>
                <a:lnTo>
                  <a:pt x="134226" y="92722"/>
                </a:lnTo>
                <a:lnTo>
                  <a:pt x="119862" y="90170"/>
                </a:lnTo>
                <a:lnTo>
                  <a:pt x="85864" y="70129"/>
                </a:lnTo>
                <a:lnTo>
                  <a:pt x="85598" y="62661"/>
                </a:lnTo>
                <a:lnTo>
                  <a:pt x="88519" y="55689"/>
                </a:lnTo>
                <a:lnTo>
                  <a:pt x="134226" y="42075"/>
                </a:lnTo>
                <a:lnTo>
                  <a:pt x="134226" y="24472"/>
                </a:lnTo>
                <a:lnTo>
                  <a:pt x="148018" y="24472"/>
                </a:lnTo>
                <a:lnTo>
                  <a:pt x="148018" y="42710"/>
                </a:lnTo>
                <a:lnTo>
                  <a:pt x="167005" y="46316"/>
                </a:lnTo>
                <a:lnTo>
                  <a:pt x="182765" y="53314"/>
                </a:lnTo>
                <a:lnTo>
                  <a:pt x="193001" y="63919"/>
                </a:lnTo>
                <a:lnTo>
                  <a:pt x="195351" y="78359"/>
                </a:lnTo>
                <a:lnTo>
                  <a:pt x="267500" y="73761"/>
                </a:lnTo>
                <a:lnTo>
                  <a:pt x="268770" y="34734"/>
                </a:lnTo>
                <a:lnTo>
                  <a:pt x="256743" y="14084"/>
                </a:lnTo>
                <a:lnTo>
                  <a:pt x="220230" y="4940"/>
                </a:lnTo>
                <a:lnTo>
                  <a:pt x="148018" y="431"/>
                </a:lnTo>
                <a:lnTo>
                  <a:pt x="148018" y="22923"/>
                </a:lnTo>
                <a:lnTo>
                  <a:pt x="134226" y="22923"/>
                </a:lnTo>
                <a:lnTo>
                  <a:pt x="134226" y="25"/>
                </a:lnTo>
                <a:lnTo>
                  <a:pt x="129743" y="0"/>
                </a:lnTo>
                <a:lnTo>
                  <a:pt x="51244" y="14185"/>
                </a:lnTo>
                <a:lnTo>
                  <a:pt x="18770" y="45389"/>
                </a:lnTo>
                <a:lnTo>
                  <a:pt x="13258" y="76593"/>
                </a:lnTo>
                <a:lnTo>
                  <a:pt x="15659" y="90766"/>
                </a:lnTo>
                <a:lnTo>
                  <a:pt x="24460" y="112699"/>
                </a:lnTo>
                <a:lnTo>
                  <a:pt x="36106" y="124891"/>
                </a:lnTo>
                <a:lnTo>
                  <a:pt x="58445" y="131737"/>
                </a:lnTo>
                <a:lnTo>
                  <a:pt x="126238" y="141592"/>
                </a:lnTo>
                <a:lnTo>
                  <a:pt x="143713" y="144767"/>
                </a:lnTo>
                <a:lnTo>
                  <a:pt x="187553" y="159194"/>
                </a:lnTo>
                <a:lnTo>
                  <a:pt x="199936" y="177152"/>
                </a:lnTo>
                <a:lnTo>
                  <a:pt x="195643" y="187731"/>
                </a:lnTo>
                <a:lnTo>
                  <a:pt x="184150" y="195326"/>
                </a:lnTo>
                <a:lnTo>
                  <a:pt x="167576" y="200113"/>
                </a:lnTo>
                <a:lnTo>
                  <a:pt x="148018" y="202260"/>
                </a:lnTo>
                <a:lnTo>
                  <a:pt x="148018" y="219989"/>
                </a:lnTo>
                <a:lnTo>
                  <a:pt x="134226" y="219989"/>
                </a:lnTo>
                <a:lnTo>
                  <a:pt x="134226" y="202374"/>
                </a:lnTo>
                <a:lnTo>
                  <a:pt x="111874" y="200621"/>
                </a:lnTo>
                <a:lnTo>
                  <a:pt x="95364" y="194932"/>
                </a:lnTo>
                <a:lnTo>
                  <a:pt x="83159" y="183349"/>
                </a:lnTo>
                <a:lnTo>
                  <a:pt x="73723" y="163893"/>
                </a:lnTo>
                <a:lnTo>
                  <a:pt x="1701" y="166306"/>
                </a:lnTo>
                <a:lnTo>
                  <a:pt x="0" y="214045"/>
                </a:lnTo>
                <a:lnTo>
                  <a:pt x="13233" y="238328"/>
                </a:lnTo>
                <a:lnTo>
                  <a:pt x="53835" y="246684"/>
                </a:lnTo>
                <a:lnTo>
                  <a:pt x="134226" y="246646"/>
                </a:lnTo>
                <a:lnTo>
                  <a:pt x="134226" y="221538"/>
                </a:lnTo>
                <a:lnTo>
                  <a:pt x="148018" y="221538"/>
                </a:lnTo>
                <a:lnTo>
                  <a:pt x="148018" y="246176"/>
                </a:lnTo>
                <a:lnTo>
                  <a:pt x="170751" y="244716"/>
                </a:lnTo>
                <a:lnTo>
                  <a:pt x="189877" y="242785"/>
                </a:lnTo>
                <a:lnTo>
                  <a:pt x="206794" y="239877"/>
                </a:lnTo>
                <a:lnTo>
                  <a:pt x="221538" y="235534"/>
                </a:lnTo>
                <a:lnTo>
                  <a:pt x="261899" y="207784"/>
                </a:lnTo>
                <a:lnTo>
                  <a:pt x="273342" y="173228"/>
                </a:lnTo>
                <a:close/>
              </a:path>
              <a:path w="813435" h="247015">
                <a:moveTo>
                  <a:pt x="596684" y="120472"/>
                </a:moveTo>
                <a:lnTo>
                  <a:pt x="583742" y="68618"/>
                </a:lnTo>
                <a:lnTo>
                  <a:pt x="559117" y="36944"/>
                </a:lnTo>
                <a:lnTo>
                  <a:pt x="520446" y="14897"/>
                </a:lnTo>
                <a:lnTo>
                  <a:pt x="520446" y="122809"/>
                </a:lnTo>
                <a:lnTo>
                  <a:pt x="513575" y="160972"/>
                </a:lnTo>
                <a:lnTo>
                  <a:pt x="495655" y="184175"/>
                </a:lnTo>
                <a:lnTo>
                  <a:pt x="471157" y="195757"/>
                </a:lnTo>
                <a:lnTo>
                  <a:pt x="444436" y="199453"/>
                </a:lnTo>
                <a:lnTo>
                  <a:pt x="444436" y="219989"/>
                </a:lnTo>
                <a:lnTo>
                  <a:pt x="432714" y="219989"/>
                </a:lnTo>
                <a:lnTo>
                  <a:pt x="432714" y="199491"/>
                </a:lnTo>
                <a:lnTo>
                  <a:pt x="402564" y="193878"/>
                </a:lnTo>
                <a:lnTo>
                  <a:pt x="378612" y="179324"/>
                </a:lnTo>
                <a:lnTo>
                  <a:pt x="362813" y="155549"/>
                </a:lnTo>
                <a:lnTo>
                  <a:pt x="357124" y="122288"/>
                </a:lnTo>
                <a:lnTo>
                  <a:pt x="362762" y="90093"/>
                </a:lnTo>
                <a:lnTo>
                  <a:pt x="378472" y="66027"/>
                </a:lnTo>
                <a:lnTo>
                  <a:pt x="402399" y="50698"/>
                </a:lnTo>
                <a:lnTo>
                  <a:pt x="432714" y="44704"/>
                </a:lnTo>
                <a:lnTo>
                  <a:pt x="432714" y="21717"/>
                </a:lnTo>
                <a:lnTo>
                  <a:pt x="444436" y="21717"/>
                </a:lnTo>
                <a:lnTo>
                  <a:pt x="444436" y="44831"/>
                </a:lnTo>
                <a:lnTo>
                  <a:pt x="475195" y="50139"/>
                </a:lnTo>
                <a:lnTo>
                  <a:pt x="499262" y="63881"/>
                </a:lnTo>
                <a:lnTo>
                  <a:pt x="514921" y="87490"/>
                </a:lnTo>
                <a:lnTo>
                  <a:pt x="520344" y="121335"/>
                </a:lnTo>
                <a:lnTo>
                  <a:pt x="520446" y="122809"/>
                </a:lnTo>
                <a:lnTo>
                  <a:pt x="520446" y="14897"/>
                </a:lnTo>
                <a:lnTo>
                  <a:pt x="514616" y="11569"/>
                </a:lnTo>
                <a:lnTo>
                  <a:pt x="444436" y="101"/>
                </a:lnTo>
                <a:lnTo>
                  <a:pt x="444436" y="20167"/>
                </a:lnTo>
                <a:lnTo>
                  <a:pt x="432714" y="20167"/>
                </a:lnTo>
                <a:lnTo>
                  <a:pt x="432714" y="38"/>
                </a:lnTo>
                <a:lnTo>
                  <a:pt x="363448" y="11125"/>
                </a:lnTo>
                <a:lnTo>
                  <a:pt x="319239" y="36893"/>
                </a:lnTo>
                <a:lnTo>
                  <a:pt x="294487" y="69253"/>
                </a:lnTo>
                <a:lnTo>
                  <a:pt x="280847" y="121335"/>
                </a:lnTo>
                <a:lnTo>
                  <a:pt x="280809" y="125374"/>
                </a:lnTo>
                <a:lnTo>
                  <a:pt x="283794" y="146710"/>
                </a:lnTo>
                <a:lnTo>
                  <a:pt x="295668" y="177050"/>
                </a:lnTo>
                <a:lnTo>
                  <a:pt x="321233" y="208762"/>
                </a:lnTo>
                <a:lnTo>
                  <a:pt x="365315" y="234238"/>
                </a:lnTo>
                <a:lnTo>
                  <a:pt x="432714" y="245872"/>
                </a:lnTo>
                <a:lnTo>
                  <a:pt x="432714" y="221538"/>
                </a:lnTo>
                <a:lnTo>
                  <a:pt x="444436" y="221538"/>
                </a:lnTo>
                <a:lnTo>
                  <a:pt x="444436" y="245973"/>
                </a:lnTo>
                <a:lnTo>
                  <a:pt x="513626" y="235013"/>
                </a:lnTo>
                <a:lnTo>
                  <a:pt x="536930" y="221538"/>
                </a:lnTo>
                <a:lnTo>
                  <a:pt x="539610" y="219989"/>
                </a:lnTo>
                <a:lnTo>
                  <a:pt x="582764" y="177203"/>
                </a:lnTo>
                <a:lnTo>
                  <a:pt x="596569" y="125374"/>
                </a:lnTo>
                <a:lnTo>
                  <a:pt x="596671" y="123596"/>
                </a:lnTo>
                <a:lnTo>
                  <a:pt x="596684" y="120472"/>
                </a:lnTo>
                <a:close/>
              </a:path>
              <a:path w="813435" h="247015">
                <a:moveTo>
                  <a:pt x="812888" y="197154"/>
                </a:moveTo>
                <a:lnTo>
                  <a:pt x="694664" y="197154"/>
                </a:lnTo>
                <a:lnTo>
                  <a:pt x="694664" y="217474"/>
                </a:lnTo>
                <a:lnTo>
                  <a:pt x="680186" y="217474"/>
                </a:lnTo>
                <a:lnTo>
                  <a:pt x="680186" y="197154"/>
                </a:lnTo>
                <a:lnTo>
                  <a:pt x="680186" y="4114"/>
                </a:lnTo>
                <a:lnTo>
                  <a:pt x="607123" y="4114"/>
                </a:lnTo>
                <a:lnTo>
                  <a:pt x="607123" y="197154"/>
                </a:lnTo>
                <a:lnTo>
                  <a:pt x="607123" y="217474"/>
                </a:lnTo>
                <a:lnTo>
                  <a:pt x="607123" y="218744"/>
                </a:lnTo>
                <a:lnTo>
                  <a:pt x="607123" y="240334"/>
                </a:lnTo>
                <a:lnTo>
                  <a:pt x="680186" y="240334"/>
                </a:lnTo>
                <a:lnTo>
                  <a:pt x="680186" y="218744"/>
                </a:lnTo>
                <a:lnTo>
                  <a:pt x="694664" y="218744"/>
                </a:lnTo>
                <a:lnTo>
                  <a:pt x="694664" y="240334"/>
                </a:lnTo>
                <a:lnTo>
                  <a:pt x="812888" y="240334"/>
                </a:lnTo>
                <a:lnTo>
                  <a:pt x="812888" y="218744"/>
                </a:lnTo>
                <a:lnTo>
                  <a:pt x="812888" y="217474"/>
                </a:lnTo>
                <a:lnTo>
                  <a:pt x="812888" y="197154"/>
                </a:lnTo>
                <a:close/>
              </a:path>
            </a:pathLst>
          </a:custGeom>
          <a:solidFill>
            <a:srgbClr val="003C2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4889995"/>
            <a:ext cx="7560309" cy="5694045"/>
          </a:xfrm>
          <a:custGeom>
            <a:avLst/>
            <a:gdLst/>
            <a:ahLst/>
            <a:cxnLst/>
            <a:rect l="l" t="t" r="r" b="b"/>
            <a:pathLst>
              <a:path w="7560309" h="5694045">
                <a:moveTo>
                  <a:pt x="7559992" y="0"/>
                </a:moveTo>
                <a:lnTo>
                  <a:pt x="0" y="0"/>
                </a:lnTo>
                <a:lnTo>
                  <a:pt x="0" y="5694006"/>
                </a:lnTo>
                <a:lnTo>
                  <a:pt x="7559992" y="5694006"/>
                </a:lnTo>
                <a:lnTo>
                  <a:pt x="7559992" y="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3647998" y="10591419"/>
            <a:ext cx="3910329" cy="100965"/>
          </a:xfrm>
          <a:custGeom>
            <a:avLst/>
            <a:gdLst/>
            <a:ahLst/>
            <a:cxnLst/>
            <a:rect l="l" t="t" r="r" b="b"/>
            <a:pathLst>
              <a:path w="3910329" h="100965">
                <a:moveTo>
                  <a:pt x="3909999" y="0"/>
                </a:moveTo>
                <a:lnTo>
                  <a:pt x="0" y="0"/>
                </a:lnTo>
                <a:lnTo>
                  <a:pt x="0" y="100583"/>
                </a:lnTo>
                <a:lnTo>
                  <a:pt x="3884371" y="100583"/>
                </a:lnTo>
                <a:lnTo>
                  <a:pt x="3894823" y="98297"/>
                </a:lnTo>
                <a:lnTo>
                  <a:pt x="3903357" y="91960"/>
                </a:lnTo>
                <a:lnTo>
                  <a:pt x="3909136" y="82422"/>
                </a:lnTo>
                <a:lnTo>
                  <a:pt x="3909999" y="77711"/>
                </a:lnTo>
                <a:lnTo>
                  <a:pt x="3909999" y="0"/>
                </a:lnTo>
                <a:close/>
              </a:path>
            </a:pathLst>
          </a:custGeom>
          <a:solidFill>
            <a:srgbClr val="FF68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FF6800"/>
                </a:solidFill>
                <a:latin typeface="Lucida Sans Unicode" panose="020B0602030504020204"/>
                <a:cs typeface="Lucida Sans Unicode" panose="020B0602030504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FF6800"/>
                </a:solidFill>
                <a:latin typeface="Lucida Sans Unicode" panose="020B0602030504020204"/>
                <a:cs typeface="Lucida Sans Unicode" panose="020B0602030504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FF6800"/>
                </a:solidFill>
                <a:latin typeface="Lucida Sans Unicode" panose="020B0602030504020204"/>
                <a:cs typeface="Lucida Sans Unicode" panose="020B0602030504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996" y="3"/>
            <a:ext cx="3910329" cy="100965"/>
          </a:xfrm>
          <a:custGeom>
            <a:avLst/>
            <a:gdLst/>
            <a:ahLst/>
            <a:cxnLst/>
            <a:rect l="l" t="t" r="r" b="b"/>
            <a:pathLst>
              <a:path w="3910329" h="100965">
                <a:moveTo>
                  <a:pt x="3909999" y="0"/>
                </a:moveTo>
                <a:lnTo>
                  <a:pt x="25641" y="0"/>
                </a:lnTo>
                <a:lnTo>
                  <a:pt x="15189" y="2286"/>
                </a:lnTo>
                <a:lnTo>
                  <a:pt x="6642" y="8623"/>
                </a:lnTo>
                <a:lnTo>
                  <a:pt x="863" y="18161"/>
                </a:lnTo>
                <a:lnTo>
                  <a:pt x="0" y="22872"/>
                </a:lnTo>
                <a:lnTo>
                  <a:pt x="0" y="100584"/>
                </a:lnTo>
                <a:lnTo>
                  <a:pt x="3909999" y="100584"/>
                </a:lnTo>
                <a:lnTo>
                  <a:pt x="3909999" y="0"/>
                </a:lnTo>
                <a:close/>
              </a:path>
            </a:pathLst>
          </a:custGeom>
          <a:solidFill>
            <a:srgbClr val="FF68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3784835"/>
            <a:ext cx="6673850" cy="687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FF6800"/>
                </a:solidFill>
                <a:latin typeface="Lucida Sans Unicode" panose="020B0602030504020204"/>
                <a:cs typeface="Lucida Sans Unicode" panose="020B0602030504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hyperlink" Target="http://WWW.VSOLBR.COM/" TargetMode="Externa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1003300"/>
            <a:ext cx="3493770" cy="68770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pc="-55" dirty="0"/>
              <a:t>Fon</a:t>
            </a:r>
            <a:r>
              <a:rPr spc="-100" dirty="0"/>
              <a:t>t</a:t>
            </a:r>
            <a:r>
              <a:rPr spc="55" dirty="0"/>
              <a:t>e</a:t>
            </a:r>
            <a:r>
              <a:rPr spc="-155" dirty="0"/>
              <a:t> </a:t>
            </a:r>
            <a:r>
              <a:rPr spc="30" dirty="0"/>
              <a:t>de</a:t>
            </a:r>
            <a:r>
              <a:rPr spc="-155" dirty="0"/>
              <a:t> </a:t>
            </a:r>
            <a:r>
              <a:rPr spc="-105" dirty="0"/>
              <a:t>Alimen</a:t>
            </a:r>
            <a:r>
              <a:rPr spc="-135" dirty="0"/>
              <a:t>t</a:t>
            </a:r>
            <a:r>
              <a:rPr spc="135" dirty="0"/>
              <a:t>a</a:t>
            </a:r>
            <a:r>
              <a:rPr spc="105" dirty="0"/>
              <a:t>ç</a:t>
            </a:r>
            <a:r>
              <a:rPr spc="75" dirty="0"/>
              <a:t>ão</a:t>
            </a:r>
            <a:r>
              <a:rPr spc="-155" dirty="0"/>
              <a:t> </a:t>
            </a:r>
            <a:r>
              <a:rPr spc="15" dirty="0"/>
              <a:t>DC</a:t>
            </a:r>
            <a:endParaRPr spc="15" dirty="0"/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68</a:t>
            </a:r>
            <a:r>
              <a:rPr lang="pt-BR"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4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00</a:t>
            </a:r>
            <a:r>
              <a:rPr lang="pt-BR"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033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4500" y="5136705"/>
            <a:ext cx="6671309" cy="1959610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1200" b="1" spc="-20" dirty="0">
                <a:solidFill>
                  <a:srgbClr val="FF6800"/>
                </a:solidFill>
                <a:latin typeface="Arial" panose="020B0604020202020204"/>
                <a:cs typeface="Arial" panose="020B0604020202020204"/>
              </a:rPr>
              <a:t>Introdução:</a:t>
            </a:r>
            <a:endParaRPr sz="1200" dirty="0">
              <a:latin typeface="Arial" panose="020B0604020202020204"/>
              <a:cs typeface="Arial" panose="020B0604020202020204"/>
            </a:endParaRPr>
          </a:p>
          <a:p>
            <a:pPr marL="12700" marR="5080" algn="just">
              <a:lnSpc>
                <a:spcPct val="100000"/>
              </a:lnSpc>
              <a:spcBef>
                <a:spcPts val="565"/>
              </a:spcBef>
            </a:pPr>
            <a:r>
              <a:rPr sz="1200" spc="-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 </a:t>
            </a:r>
            <a:r>
              <a:rPr sz="1200" spc="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fonte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DC foi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especialmente </a:t>
            </a:r>
            <a:r>
              <a:rPr sz="1200" spc="5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projetada </a:t>
            </a:r>
            <a:r>
              <a:rPr sz="1200" spc="5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para </a:t>
            </a:r>
            <a:r>
              <a:rPr sz="1200" spc="-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ser </a:t>
            </a:r>
            <a:r>
              <a:rPr sz="1200" spc="25" dirty="0" err="1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utilizada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lang="pt-BR"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na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9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OLT </a:t>
            </a:r>
            <a:r>
              <a:rPr sz="1200" spc="-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GPON 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V1600G</a:t>
            </a:r>
            <a:r>
              <a:rPr lang="pt-BR"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0-B</a:t>
            </a:r>
            <a:r>
              <a:rPr sz="1200" spc="-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, </a:t>
            </a:r>
            <a:r>
              <a:rPr sz="1200" spc="10" dirty="0" err="1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ela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lang="pt-BR"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é </a:t>
            </a:r>
            <a:r>
              <a:rPr sz="1200" spc="45" dirty="0" err="1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equipada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com </a:t>
            </a:r>
            <a:r>
              <a:rPr sz="1200" spc="-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sistemas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proteção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contra curto-circuito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sobrecarga, </a:t>
            </a:r>
            <a:r>
              <a:rPr sz="1200" spc="-30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garantindo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9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segurança</a:t>
            </a:r>
            <a:r>
              <a:rPr sz="1200" spc="-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7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do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equipamento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contra</a:t>
            </a:r>
            <a:r>
              <a:rPr sz="1200" spc="-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danos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decorrentes</a:t>
            </a:r>
            <a:r>
              <a:rPr sz="1200" spc="-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falhas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elétricas.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  <a:p>
            <a:pPr marL="12700" marR="5080" algn="just">
              <a:lnSpc>
                <a:spcPct val="100000"/>
              </a:lnSpc>
              <a:spcBef>
                <a:spcPts val="570"/>
              </a:spcBef>
            </a:pPr>
            <a:r>
              <a:rPr sz="1200" spc="-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Além </a:t>
            </a:r>
            <a:r>
              <a:rPr sz="1200" spc="-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disso, </a:t>
            </a:r>
            <a:r>
              <a:rPr sz="1200" spc="25" dirty="0" err="1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são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60" dirty="0" err="1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dotad</a:t>
            </a:r>
            <a:r>
              <a:rPr lang="pt-BR"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mecanismos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proteção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contra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sobretensão,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visando </a:t>
            </a:r>
            <a:r>
              <a:rPr sz="120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prevenir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ou </a:t>
            </a:r>
            <a:r>
              <a:rPr sz="1200" spc="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mitigar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problemas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ocasionados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por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descargas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atmosféricas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ou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distúrbios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na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rede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distribuição </a:t>
            </a:r>
            <a:r>
              <a:rPr sz="1200" spc="-30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elétrica.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  <a:p>
            <a:pPr marL="12700" marR="5080" algn="just">
              <a:lnSpc>
                <a:spcPct val="100000"/>
              </a:lnSpc>
              <a:spcBef>
                <a:spcPts val="565"/>
              </a:spcBef>
            </a:pPr>
            <a:r>
              <a:rPr sz="1200" spc="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Esses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recursos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proporcionam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uma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6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operação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mais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confiável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e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" dirty="0" err="1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durável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9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da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-4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OLT,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assegurando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13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a </a:t>
            </a:r>
            <a:r>
              <a:rPr sz="1200" spc="-35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integridade</a:t>
            </a:r>
            <a:r>
              <a:rPr sz="1200" spc="-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dos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sistemas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em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situações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adversas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7200" y="457200"/>
          <a:ext cx="6632575" cy="90996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95830"/>
                <a:gridCol w="2195830"/>
                <a:gridCol w="2240915"/>
              </a:tblGrid>
              <a:tr h="32400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Esp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ec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ifi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c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ç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õ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s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é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cni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c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s</a:t>
                      </a:r>
                      <a:endParaRPr sz="10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83820" marB="0">
                    <a:lnR w="63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6800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Fon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de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alimen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ç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ão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DC</a:t>
                      </a:r>
                      <a:endParaRPr sz="10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800"/>
                    </a:solidFill>
                  </a:tcPr>
                </a:tc>
              </a:tr>
              <a:tr h="323999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Entrada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Tensão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nominal</a:t>
                      </a:r>
                      <a:endParaRPr sz="1000" dirty="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48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Vcc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8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Variação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máxima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de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tensão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36 VCC ~ 75 VCC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4001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Corrente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1,5 A máximo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Saída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Tensão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nominal</a:t>
                      </a:r>
                      <a:endParaRPr sz="1000" dirty="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12V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Variação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de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tensão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+11,76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Vcc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 ~ +12,24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Vcc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Corrente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0~4,2A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Poder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50 watts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4001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Eficiência</a:t>
                      </a:r>
                      <a:endParaRPr sz="1000" dirty="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92,5% em carga máxima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8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Ondulação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ruído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50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mV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 (pp) máximo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000" spc="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Proteções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Entrada</a:t>
                      </a:r>
                      <a:endParaRPr sz="1000" dirty="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N / D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1228825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Saída</a:t>
                      </a:r>
                      <a:endParaRPr sz="1000" dirty="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 Curto-circuito: retorna à operação normal após o curto-circuito cessar Sobretensão: atua entre 13,2 V ~ 14,5 V da tensão nominal, retornando à operação normal quando a condição de operação cessa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771624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Acima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7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da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temperatura</a:t>
                      </a:r>
                      <a:endParaRPr sz="1000" dirty="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Opera a partir de 110 °C, retornando ao funcionamento normal quando a condição cessa de atuar.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Contra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surtos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N / D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Sinalização</a:t>
                      </a:r>
                      <a:r>
                        <a:rPr sz="1000" spc="-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luminosa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N / D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gridSpan="2">
                  <a:txBody>
                    <a:bodyPr/>
                    <a:lstStyle/>
                    <a:p>
                      <a:pPr marL="12471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Faixa</a:t>
                      </a:r>
                      <a:r>
                        <a:rPr sz="1000" spc="-7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de</a:t>
                      </a:r>
                      <a:r>
                        <a:rPr sz="1000" spc="-7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temperatura</a:t>
                      </a:r>
                      <a:r>
                        <a:rPr sz="1000" spc="-7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Operação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8382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-40~85°C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gridSpan="2">
                  <a:txBody>
                    <a:bodyPr/>
                    <a:lstStyle/>
                    <a:p>
                      <a:pPr marL="10706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Faixa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de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3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umidade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operacional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relativa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8382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10~90%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8544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Requisitos</a:t>
                      </a:r>
                      <a:r>
                        <a:rPr sz="1000" spc="-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de</a:t>
                      </a:r>
                      <a:r>
                        <a:rPr sz="1000" spc="-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segurança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Isolamento</a:t>
                      </a:r>
                      <a:r>
                        <a:rPr sz="1000" spc="-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dielétrico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N / D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619224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000" spc="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Resistência</a:t>
                      </a:r>
                      <a:r>
                        <a:rPr sz="1000" spc="-7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de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1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Isolamento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Tensão de teste 500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Vdc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; resistência de isolamento não inferior a 30 MΩ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4001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Dimen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s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õ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e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s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(L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x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A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x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P)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8382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22,8 x 12,7 x 58,4 mm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Peso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35g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3999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Garantia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3 Meses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24001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Código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8382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icrosoft Sans Serif" panose="020B0604020202020204" pitchFamily="34" charset="0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6840033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Sans Serif" panose="020B0604020202020204" pitchFamily="34" charset="0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F1F1F2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0" y="10093807"/>
            <a:ext cx="7560309" cy="598805"/>
          </a:xfrm>
          <a:custGeom>
            <a:avLst/>
            <a:gdLst/>
            <a:ahLst/>
            <a:cxnLst/>
            <a:rect l="l" t="t" r="r" b="b"/>
            <a:pathLst>
              <a:path w="7560309" h="598804">
                <a:moveTo>
                  <a:pt x="7559992" y="0"/>
                </a:moveTo>
                <a:lnTo>
                  <a:pt x="0" y="0"/>
                </a:lnTo>
                <a:lnTo>
                  <a:pt x="0" y="598195"/>
                </a:lnTo>
                <a:lnTo>
                  <a:pt x="7559992" y="598195"/>
                </a:lnTo>
                <a:lnTo>
                  <a:pt x="7559992" y="0"/>
                </a:lnTo>
                <a:close/>
              </a:path>
            </a:pathLst>
          </a:custGeom>
          <a:solidFill>
            <a:srgbClr val="FF69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802392" y="10341388"/>
            <a:ext cx="949960" cy="990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50" spc="-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IM</a:t>
            </a:r>
            <a:r>
              <a:rPr sz="450" spc="-1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P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spc="-4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R</a:t>
            </a:r>
            <a:r>
              <a:rPr sz="450" spc="-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T</a:t>
            </a:r>
            <a:r>
              <a:rPr sz="450" spc="1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AD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50" spc="-4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E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50" spc="2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D</a:t>
            </a:r>
            <a:r>
              <a:rPr sz="450" spc="-1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I</a:t>
            </a:r>
            <a:r>
              <a:rPr sz="450" spc="-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S</a:t>
            </a:r>
            <a:r>
              <a:rPr sz="450" spc="-2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TRI</a:t>
            </a:r>
            <a:r>
              <a:rPr sz="450" spc="-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B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UÍD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50" spc="-1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P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spc="-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R</a:t>
            </a:r>
            <a:endParaRPr sz="450"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31244" y="10148075"/>
            <a:ext cx="7234555" cy="485775"/>
            <a:chOff x="131244" y="10148075"/>
            <a:chExt cx="7234555" cy="485775"/>
          </a:xfrm>
        </p:grpSpPr>
        <p:pic>
          <p:nvPicPr>
            <p:cNvPr id="6" name="object 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715305" y="10240076"/>
              <a:ext cx="1915604" cy="30167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1244" y="10469335"/>
              <a:ext cx="115950" cy="11595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879742" y="10148075"/>
              <a:ext cx="485775" cy="485775"/>
            </a:xfrm>
            <a:custGeom>
              <a:avLst/>
              <a:gdLst/>
              <a:ahLst/>
              <a:cxnLst/>
              <a:rect l="l" t="t" r="r" b="b"/>
              <a:pathLst>
                <a:path w="485775" h="485775">
                  <a:moveTo>
                    <a:pt x="485673" y="0"/>
                  </a:moveTo>
                  <a:lnTo>
                    <a:pt x="0" y="0"/>
                  </a:lnTo>
                  <a:lnTo>
                    <a:pt x="0" y="485673"/>
                  </a:lnTo>
                  <a:lnTo>
                    <a:pt x="485673" y="485673"/>
                  </a:lnTo>
                  <a:lnTo>
                    <a:pt x="48567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6896329" y="10164674"/>
              <a:ext cx="163195" cy="452755"/>
            </a:xfrm>
            <a:custGeom>
              <a:avLst/>
              <a:gdLst/>
              <a:ahLst/>
              <a:cxnLst/>
              <a:rect l="l" t="t" r="r" b="b"/>
              <a:pathLst>
                <a:path w="163195" h="452754">
                  <a:moveTo>
                    <a:pt x="18097" y="416280"/>
                  </a:moveTo>
                  <a:lnTo>
                    <a:pt x="0" y="416280"/>
                  </a:lnTo>
                  <a:lnTo>
                    <a:pt x="0" y="452475"/>
                  </a:lnTo>
                  <a:lnTo>
                    <a:pt x="18097" y="452475"/>
                  </a:lnTo>
                  <a:lnTo>
                    <a:pt x="18097" y="416280"/>
                  </a:lnTo>
                  <a:close/>
                </a:path>
                <a:path w="163195" h="452754">
                  <a:moveTo>
                    <a:pt x="18097" y="325780"/>
                  </a:moveTo>
                  <a:lnTo>
                    <a:pt x="0" y="325780"/>
                  </a:lnTo>
                  <a:lnTo>
                    <a:pt x="0" y="361975"/>
                  </a:lnTo>
                  <a:lnTo>
                    <a:pt x="0" y="416267"/>
                  </a:lnTo>
                  <a:lnTo>
                    <a:pt x="18097" y="416267"/>
                  </a:lnTo>
                  <a:lnTo>
                    <a:pt x="18097" y="361975"/>
                  </a:lnTo>
                  <a:lnTo>
                    <a:pt x="18097" y="325780"/>
                  </a:lnTo>
                  <a:close/>
                </a:path>
                <a:path w="163195" h="452754">
                  <a:moveTo>
                    <a:pt x="18097" y="235292"/>
                  </a:moveTo>
                  <a:lnTo>
                    <a:pt x="0" y="235292"/>
                  </a:lnTo>
                  <a:lnTo>
                    <a:pt x="0" y="307695"/>
                  </a:lnTo>
                  <a:lnTo>
                    <a:pt x="18097" y="307695"/>
                  </a:lnTo>
                  <a:lnTo>
                    <a:pt x="18097" y="235292"/>
                  </a:lnTo>
                  <a:close/>
                </a:path>
                <a:path w="163195" h="452754">
                  <a:moveTo>
                    <a:pt x="18097" y="199097"/>
                  </a:moveTo>
                  <a:lnTo>
                    <a:pt x="0" y="199097"/>
                  </a:lnTo>
                  <a:lnTo>
                    <a:pt x="0" y="217208"/>
                  </a:lnTo>
                  <a:lnTo>
                    <a:pt x="18097" y="217208"/>
                  </a:lnTo>
                  <a:lnTo>
                    <a:pt x="18097" y="199097"/>
                  </a:lnTo>
                  <a:close/>
                </a:path>
                <a:path w="163195" h="452754">
                  <a:moveTo>
                    <a:pt x="18097" y="144792"/>
                  </a:moveTo>
                  <a:lnTo>
                    <a:pt x="0" y="144792"/>
                  </a:lnTo>
                  <a:lnTo>
                    <a:pt x="0" y="162902"/>
                  </a:lnTo>
                  <a:lnTo>
                    <a:pt x="18097" y="162902"/>
                  </a:lnTo>
                  <a:lnTo>
                    <a:pt x="18097" y="144792"/>
                  </a:lnTo>
                  <a:close/>
                </a:path>
                <a:path w="163195" h="452754">
                  <a:moveTo>
                    <a:pt x="18097" y="0"/>
                  </a:moveTo>
                  <a:lnTo>
                    <a:pt x="0" y="0"/>
                  </a:lnTo>
                  <a:lnTo>
                    <a:pt x="0" y="108597"/>
                  </a:lnTo>
                  <a:lnTo>
                    <a:pt x="0" y="126707"/>
                  </a:lnTo>
                  <a:lnTo>
                    <a:pt x="18097" y="126707"/>
                  </a:lnTo>
                  <a:lnTo>
                    <a:pt x="18097" y="108597"/>
                  </a:lnTo>
                  <a:lnTo>
                    <a:pt x="18097" y="0"/>
                  </a:lnTo>
                  <a:close/>
                </a:path>
                <a:path w="163195" h="452754">
                  <a:moveTo>
                    <a:pt x="36195" y="434378"/>
                  </a:moveTo>
                  <a:lnTo>
                    <a:pt x="18110" y="434378"/>
                  </a:lnTo>
                  <a:lnTo>
                    <a:pt x="18110" y="452475"/>
                  </a:lnTo>
                  <a:lnTo>
                    <a:pt x="36195" y="452475"/>
                  </a:lnTo>
                  <a:lnTo>
                    <a:pt x="36195" y="434378"/>
                  </a:lnTo>
                  <a:close/>
                </a:path>
                <a:path w="163195" h="452754">
                  <a:moveTo>
                    <a:pt x="36195" y="325780"/>
                  </a:moveTo>
                  <a:lnTo>
                    <a:pt x="18110" y="325780"/>
                  </a:lnTo>
                  <a:lnTo>
                    <a:pt x="18110" y="343890"/>
                  </a:lnTo>
                  <a:lnTo>
                    <a:pt x="36195" y="343890"/>
                  </a:lnTo>
                  <a:lnTo>
                    <a:pt x="36195" y="325780"/>
                  </a:lnTo>
                  <a:close/>
                </a:path>
                <a:path w="163195" h="452754">
                  <a:moveTo>
                    <a:pt x="36195" y="235292"/>
                  </a:moveTo>
                  <a:lnTo>
                    <a:pt x="18110" y="235292"/>
                  </a:lnTo>
                  <a:lnTo>
                    <a:pt x="18110" y="271487"/>
                  </a:lnTo>
                  <a:lnTo>
                    <a:pt x="36195" y="271487"/>
                  </a:lnTo>
                  <a:lnTo>
                    <a:pt x="36195" y="235292"/>
                  </a:lnTo>
                  <a:close/>
                </a:path>
                <a:path w="163195" h="452754">
                  <a:moveTo>
                    <a:pt x="36195" y="199097"/>
                  </a:moveTo>
                  <a:lnTo>
                    <a:pt x="18110" y="199097"/>
                  </a:lnTo>
                  <a:lnTo>
                    <a:pt x="18110" y="217208"/>
                  </a:lnTo>
                  <a:lnTo>
                    <a:pt x="36195" y="217208"/>
                  </a:lnTo>
                  <a:lnTo>
                    <a:pt x="36195" y="199097"/>
                  </a:lnTo>
                  <a:close/>
                </a:path>
                <a:path w="163195" h="452754">
                  <a:moveTo>
                    <a:pt x="36195" y="108597"/>
                  </a:moveTo>
                  <a:lnTo>
                    <a:pt x="18110" y="108597"/>
                  </a:lnTo>
                  <a:lnTo>
                    <a:pt x="18110" y="126707"/>
                  </a:lnTo>
                  <a:lnTo>
                    <a:pt x="36195" y="126707"/>
                  </a:lnTo>
                  <a:lnTo>
                    <a:pt x="36195" y="108597"/>
                  </a:lnTo>
                  <a:close/>
                </a:path>
                <a:path w="163195" h="452754">
                  <a:moveTo>
                    <a:pt x="36195" y="0"/>
                  </a:moveTo>
                  <a:lnTo>
                    <a:pt x="18110" y="0"/>
                  </a:lnTo>
                  <a:lnTo>
                    <a:pt x="18110" y="18097"/>
                  </a:lnTo>
                  <a:lnTo>
                    <a:pt x="36195" y="18097"/>
                  </a:lnTo>
                  <a:lnTo>
                    <a:pt x="36195" y="0"/>
                  </a:lnTo>
                  <a:close/>
                </a:path>
                <a:path w="163195" h="452754">
                  <a:moveTo>
                    <a:pt x="72390" y="434378"/>
                  </a:moveTo>
                  <a:lnTo>
                    <a:pt x="54305" y="434378"/>
                  </a:lnTo>
                  <a:lnTo>
                    <a:pt x="36207" y="434378"/>
                  </a:lnTo>
                  <a:lnTo>
                    <a:pt x="36207" y="452475"/>
                  </a:lnTo>
                  <a:lnTo>
                    <a:pt x="54305" y="452475"/>
                  </a:lnTo>
                  <a:lnTo>
                    <a:pt x="72390" y="452475"/>
                  </a:lnTo>
                  <a:lnTo>
                    <a:pt x="72390" y="434378"/>
                  </a:lnTo>
                  <a:close/>
                </a:path>
                <a:path w="163195" h="452754">
                  <a:moveTo>
                    <a:pt x="72390" y="361975"/>
                  </a:moveTo>
                  <a:lnTo>
                    <a:pt x="54305" y="361975"/>
                  </a:lnTo>
                  <a:lnTo>
                    <a:pt x="36207" y="361975"/>
                  </a:lnTo>
                  <a:lnTo>
                    <a:pt x="36207" y="416267"/>
                  </a:lnTo>
                  <a:lnTo>
                    <a:pt x="54305" y="416267"/>
                  </a:lnTo>
                  <a:lnTo>
                    <a:pt x="72390" y="416267"/>
                  </a:lnTo>
                  <a:lnTo>
                    <a:pt x="72390" y="361975"/>
                  </a:lnTo>
                  <a:close/>
                </a:path>
                <a:path w="163195" h="452754">
                  <a:moveTo>
                    <a:pt x="72390" y="325780"/>
                  </a:moveTo>
                  <a:lnTo>
                    <a:pt x="54305" y="325780"/>
                  </a:lnTo>
                  <a:lnTo>
                    <a:pt x="36207" y="325780"/>
                  </a:lnTo>
                  <a:lnTo>
                    <a:pt x="36207" y="343890"/>
                  </a:lnTo>
                  <a:lnTo>
                    <a:pt x="54305" y="343890"/>
                  </a:lnTo>
                  <a:lnTo>
                    <a:pt x="72390" y="343890"/>
                  </a:lnTo>
                  <a:lnTo>
                    <a:pt x="72390" y="325780"/>
                  </a:lnTo>
                  <a:close/>
                </a:path>
                <a:path w="163195" h="452754">
                  <a:moveTo>
                    <a:pt x="72390" y="271487"/>
                  </a:moveTo>
                  <a:lnTo>
                    <a:pt x="54305" y="271487"/>
                  </a:lnTo>
                  <a:lnTo>
                    <a:pt x="54305" y="253390"/>
                  </a:lnTo>
                  <a:lnTo>
                    <a:pt x="36207" y="253390"/>
                  </a:lnTo>
                  <a:lnTo>
                    <a:pt x="36207" y="307682"/>
                  </a:lnTo>
                  <a:lnTo>
                    <a:pt x="54305" y="307682"/>
                  </a:lnTo>
                  <a:lnTo>
                    <a:pt x="72390" y="307695"/>
                  </a:lnTo>
                  <a:lnTo>
                    <a:pt x="72390" y="271487"/>
                  </a:lnTo>
                  <a:close/>
                </a:path>
                <a:path w="163195" h="452754">
                  <a:moveTo>
                    <a:pt x="72390" y="235292"/>
                  </a:moveTo>
                  <a:lnTo>
                    <a:pt x="54305" y="235292"/>
                  </a:lnTo>
                  <a:lnTo>
                    <a:pt x="54305" y="199097"/>
                  </a:lnTo>
                  <a:lnTo>
                    <a:pt x="36207" y="199097"/>
                  </a:lnTo>
                  <a:lnTo>
                    <a:pt x="36207" y="235305"/>
                  </a:lnTo>
                  <a:lnTo>
                    <a:pt x="54305" y="235305"/>
                  </a:lnTo>
                  <a:lnTo>
                    <a:pt x="54305" y="253390"/>
                  </a:lnTo>
                  <a:lnTo>
                    <a:pt x="72390" y="253390"/>
                  </a:lnTo>
                  <a:lnTo>
                    <a:pt x="72390" y="235292"/>
                  </a:lnTo>
                  <a:close/>
                </a:path>
                <a:path w="163195" h="452754">
                  <a:moveTo>
                    <a:pt x="72390" y="144792"/>
                  </a:moveTo>
                  <a:lnTo>
                    <a:pt x="54305" y="144792"/>
                  </a:lnTo>
                  <a:lnTo>
                    <a:pt x="54305" y="162890"/>
                  </a:lnTo>
                  <a:lnTo>
                    <a:pt x="36207" y="162890"/>
                  </a:lnTo>
                  <a:lnTo>
                    <a:pt x="36207" y="199085"/>
                  </a:lnTo>
                  <a:lnTo>
                    <a:pt x="54305" y="199085"/>
                  </a:lnTo>
                  <a:lnTo>
                    <a:pt x="72390" y="199097"/>
                  </a:lnTo>
                  <a:lnTo>
                    <a:pt x="72390" y="181000"/>
                  </a:lnTo>
                  <a:lnTo>
                    <a:pt x="54305" y="181000"/>
                  </a:lnTo>
                  <a:lnTo>
                    <a:pt x="54305" y="162902"/>
                  </a:lnTo>
                  <a:lnTo>
                    <a:pt x="72390" y="162902"/>
                  </a:lnTo>
                  <a:lnTo>
                    <a:pt x="72390" y="144792"/>
                  </a:lnTo>
                  <a:close/>
                </a:path>
                <a:path w="163195" h="452754">
                  <a:moveTo>
                    <a:pt x="72390" y="108597"/>
                  </a:moveTo>
                  <a:lnTo>
                    <a:pt x="54305" y="108597"/>
                  </a:lnTo>
                  <a:lnTo>
                    <a:pt x="36207" y="108597"/>
                  </a:lnTo>
                  <a:lnTo>
                    <a:pt x="36207" y="126707"/>
                  </a:lnTo>
                  <a:lnTo>
                    <a:pt x="54305" y="126707"/>
                  </a:lnTo>
                  <a:lnTo>
                    <a:pt x="72390" y="126707"/>
                  </a:lnTo>
                  <a:lnTo>
                    <a:pt x="72390" y="108597"/>
                  </a:lnTo>
                  <a:close/>
                </a:path>
                <a:path w="163195" h="452754">
                  <a:moveTo>
                    <a:pt x="72390" y="36195"/>
                  </a:moveTo>
                  <a:lnTo>
                    <a:pt x="54305" y="36195"/>
                  </a:lnTo>
                  <a:lnTo>
                    <a:pt x="36207" y="36195"/>
                  </a:lnTo>
                  <a:lnTo>
                    <a:pt x="36207" y="90487"/>
                  </a:lnTo>
                  <a:lnTo>
                    <a:pt x="54305" y="90487"/>
                  </a:lnTo>
                  <a:lnTo>
                    <a:pt x="72390" y="90487"/>
                  </a:lnTo>
                  <a:lnTo>
                    <a:pt x="72390" y="36195"/>
                  </a:lnTo>
                  <a:close/>
                </a:path>
                <a:path w="163195" h="452754">
                  <a:moveTo>
                    <a:pt x="72390" y="0"/>
                  </a:moveTo>
                  <a:lnTo>
                    <a:pt x="54305" y="0"/>
                  </a:lnTo>
                  <a:lnTo>
                    <a:pt x="36207" y="0"/>
                  </a:lnTo>
                  <a:lnTo>
                    <a:pt x="36207" y="18097"/>
                  </a:lnTo>
                  <a:lnTo>
                    <a:pt x="54305" y="18097"/>
                  </a:lnTo>
                  <a:lnTo>
                    <a:pt x="72390" y="18097"/>
                  </a:lnTo>
                  <a:lnTo>
                    <a:pt x="72390" y="0"/>
                  </a:lnTo>
                  <a:close/>
                </a:path>
                <a:path w="163195" h="452754">
                  <a:moveTo>
                    <a:pt x="90500" y="361975"/>
                  </a:moveTo>
                  <a:lnTo>
                    <a:pt x="72402" y="361975"/>
                  </a:lnTo>
                  <a:lnTo>
                    <a:pt x="72402" y="416267"/>
                  </a:lnTo>
                  <a:lnTo>
                    <a:pt x="90500" y="416267"/>
                  </a:lnTo>
                  <a:lnTo>
                    <a:pt x="90500" y="361975"/>
                  </a:lnTo>
                  <a:close/>
                </a:path>
                <a:path w="163195" h="452754">
                  <a:moveTo>
                    <a:pt x="90500" y="253390"/>
                  </a:moveTo>
                  <a:lnTo>
                    <a:pt x="72402" y="253390"/>
                  </a:lnTo>
                  <a:lnTo>
                    <a:pt x="72402" y="271487"/>
                  </a:lnTo>
                  <a:lnTo>
                    <a:pt x="90500" y="271487"/>
                  </a:lnTo>
                  <a:lnTo>
                    <a:pt x="90500" y="253390"/>
                  </a:lnTo>
                  <a:close/>
                </a:path>
                <a:path w="163195" h="452754">
                  <a:moveTo>
                    <a:pt x="90500" y="36195"/>
                  </a:moveTo>
                  <a:lnTo>
                    <a:pt x="72402" y="36195"/>
                  </a:lnTo>
                  <a:lnTo>
                    <a:pt x="72402" y="90487"/>
                  </a:lnTo>
                  <a:lnTo>
                    <a:pt x="90500" y="90487"/>
                  </a:lnTo>
                  <a:lnTo>
                    <a:pt x="90500" y="36195"/>
                  </a:lnTo>
                  <a:close/>
                </a:path>
                <a:path w="163195" h="452754">
                  <a:moveTo>
                    <a:pt x="126682" y="416280"/>
                  </a:moveTo>
                  <a:lnTo>
                    <a:pt x="108597" y="416280"/>
                  </a:lnTo>
                  <a:lnTo>
                    <a:pt x="108597" y="434378"/>
                  </a:lnTo>
                  <a:lnTo>
                    <a:pt x="90500" y="434378"/>
                  </a:lnTo>
                  <a:lnTo>
                    <a:pt x="72402" y="434378"/>
                  </a:lnTo>
                  <a:lnTo>
                    <a:pt x="72402" y="452475"/>
                  </a:lnTo>
                  <a:lnTo>
                    <a:pt x="90500" y="452475"/>
                  </a:lnTo>
                  <a:lnTo>
                    <a:pt x="108597" y="452475"/>
                  </a:lnTo>
                  <a:lnTo>
                    <a:pt x="126682" y="452475"/>
                  </a:lnTo>
                  <a:lnTo>
                    <a:pt x="126682" y="416280"/>
                  </a:lnTo>
                  <a:close/>
                </a:path>
                <a:path w="163195" h="452754">
                  <a:moveTo>
                    <a:pt x="126682" y="325780"/>
                  </a:moveTo>
                  <a:lnTo>
                    <a:pt x="108597" y="325780"/>
                  </a:lnTo>
                  <a:lnTo>
                    <a:pt x="90500" y="325780"/>
                  </a:lnTo>
                  <a:lnTo>
                    <a:pt x="72402" y="325780"/>
                  </a:lnTo>
                  <a:lnTo>
                    <a:pt x="72402" y="343890"/>
                  </a:lnTo>
                  <a:lnTo>
                    <a:pt x="90500" y="343890"/>
                  </a:lnTo>
                  <a:lnTo>
                    <a:pt x="108597" y="343890"/>
                  </a:lnTo>
                  <a:lnTo>
                    <a:pt x="108597" y="361975"/>
                  </a:lnTo>
                  <a:lnTo>
                    <a:pt x="108597" y="416267"/>
                  </a:lnTo>
                  <a:lnTo>
                    <a:pt x="126682" y="416267"/>
                  </a:lnTo>
                  <a:lnTo>
                    <a:pt x="126682" y="361975"/>
                  </a:lnTo>
                  <a:lnTo>
                    <a:pt x="126682" y="325780"/>
                  </a:lnTo>
                  <a:close/>
                </a:path>
                <a:path w="163195" h="452754">
                  <a:moveTo>
                    <a:pt x="126682" y="289585"/>
                  </a:moveTo>
                  <a:lnTo>
                    <a:pt x="108597" y="289585"/>
                  </a:lnTo>
                  <a:lnTo>
                    <a:pt x="108597" y="271487"/>
                  </a:lnTo>
                  <a:lnTo>
                    <a:pt x="90500" y="271487"/>
                  </a:lnTo>
                  <a:lnTo>
                    <a:pt x="90500" y="289585"/>
                  </a:lnTo>
                  <a:lnTo>
                    <a:pt x="72402" y="289585"/>
                  </a:lnTo>
                  <a:lnTo>
                    <a:pt x="72402" y="307695"/>
                  </a:lnTo>
                  <a:lnTo>
                    <a:pt x="90500" y="307695"/>
                  </a:lnTo>
                  <a:lnTo>
                    <a:pt x="108597" y="307695"/>
                  </a:lnTo>
                  <a:lnTo>
                    <a:pt x="126682" y="307695"/>
                  </a:lnTo>
                  <a:lnTo>
                    <a:pt x="126682" y="289585"/>
                  </a:lnTo>
                  <a:close/>
                </a:path>
                <a:path w="163195" h="452754">
                  <a:moveTo>
                    <a:pt x="126682" y="253390"/>
                  </a:moveTo>
                  <a:lnTo>
                    <a:pt x="108597" y="253390"/>
                  </a:lnTo>
                  <a:lnTo>
                    <a:pt x="108597" y="271487"/>
                  </a:lnTo>
                  <a:lnTo>
                    <a:pt x="126682" y="271487"/>
                  </a:lnTo>
                  <a:lnTo>
                    <a:pt x="126682" y="253390"/>
                  </a:lnTo>
                  <a:close/>
                </a:path>
                <a:path w="163195" h="452754">
                  <a:moveTo>
                    <a:pt x="126682" y="217195"/>
                  </a:moveTo>
                  <a:lnTo>
                    <a:pt x="108597" y="217195"/>
                  </a:lnTo>
                  <a:lnTo>
                    <a:pt x="90500" y="217195"/>
                  </a:lnTo>
                  <a:lnTo>
                    <a:pt x="90500" y="235292"/>
                  </a:lnTo>
                  <a:lnTo>
                    <a:pt x="108597" y="235292"/>
                  </a:lnTo>
                  <a:lnTo>
                    <a:pt x="126682" y="235292"/>
                  </a:lnTo>
                  <a:lnTo>
                    <a:pt x="126682" y="217195"/>
                  </a:lnTo>
                  <a:close/>
                </a:path>
                <a:path w="163195" h="452754">
                  <a:moveTo>
                    <a:pt x="126682" y="181000"/>
                  </a:moveTo>
                  <a:lnTo>
                    <a:pt x="108597" y="181000"/>
                  </a:lnTo>
                  <a:lnTo>
                    <a:pt x="108597" y="199097"/>
                  </a:lnTo>
                  <a:lnTo>
                    <a:pt x="126682" y="199097"/>
                  </a:lnTo>
                  <a:lnTo>
                    <a:pt x="126682" y="181000"/>
                  </a:lnTo>
                  <a:close/>
                </a:path>
                <a:path w="163195" h="452754">
                  <a:moveTo>
                    <a:pt x="126682" y="144792"/>
                  </a:moveTo>
                  <a:lnTo>
                    <a:pt x="108597" y="144792"/>
                  </a:lnTo>
                  <a:lnTo>
                    <a:pt x="90500" y="144792"/>
                  </a:lnTo>
                  <a:lnTo>
                    <a:pt x="72402" y="144792"/>
                  </a:lnTo>
                  <a:lnTo>
                    <a:pt x="72402" y="199097"/>
                  </a:lnTo>
                  <a:lnTo>
                    <a:pt x="90500" y="199097"/>
                  </a:lnTo>
                  <a:lnTo>
                    <a:pt x="90500" y="162902"/>
                  </a:lnTo>
                  <a:lnTo>
                    <a:pt x="108597" y="162902"/>
                  </a:lnTo>
                  <a:lnTo>
                    <a:pt x="126682" y="162902"/>
                  </a:lnTo>
                  <a:lnTo>
                    <a:pt x="126682" y="144792"/>
                  </a:lnTo>
                  <a:close/>
                </a:path>
                <a:path w="163195" h="452754">
                  <a:moveTo>
                    <a:pt x="126682" y="0"/>
                  </a:moveTo>
                  <a:lnTo>
                    <a:pt x="108597" y="0"/>
                  </a:lnTo>
                  <a:lnTo>
                    <a:pt x="90500" y="0"/>
                  </a:lnTo>
                  <a:lnTo>
                    <a:pt x="72402" y="0"/>
                  </a:lnTo>
                  <a:lnTo>
                    <a:pt x="72402" y="18097"/>
                  </a:lnTo>
                  <a:lnTo>
                    <a:pt x="90500" y="18097"/>
                  </a:lnTo>
                  <a:lnTo>
                    <a:pt x="108597" y="18097"/>
                  </a:lnTo>
                  <a:lnTo>
                    <a:pt x="108597" y="108597"/>
                  </a:lnTo>
                  <a:lnTo>
                    <a:pt x="90500" y="108597"/>
                  </a:lnTo>
                  <a:lnTo>
                    <a:pt x="72402" y="108597"/>
                  </a:lnTo>
                  <a:lnTo>
                    <a:pt x="72402" y="126707"/>
                  </a:lnTo>
                  <a:lnTo>
                    <a:pt x="90500" y="126707"/>
                  </a:lnTo>
                  <a:lnTo>
                    <a:pt x="108597" y="126707"/>
                  </a:lnTo>
                  <a:lnTo>
                    <a:pt x="126682" y="126707"/>
                  </a:lnTo>
                  <a:lnTo>
                    <a:pt x="126682" y="108597"/>
                  </a:lnTo>
                  <a:lnTo>
                    <a:pt x="126682" y="0"/>
                  </a:lnTo>
                  <a:close/>
                </a:path>
                <a:path w="163195" h="452754">
                  <a:moveTo>
                    <a:pt x="144792" y="289585"/>
                  </a:moveTo>
                  <a:lnTo>
                    <a:pt x="126695" y="289585"/>
                  </a:lnTo>
                  <a:lnTo>
                    <a:pt x="126695" y="307695"/>
                  </a:lnTo>
                  <a:lnTo>
                    <a:pt x="144792" y="307695"/>
                  </a:lnTo>
                  <a:lnTo>
                    <a:pt x="144792" y="289585"/>
                  </a:lnTo>
                  <a:close/>
                </a:path>
                <a:path w="163195" h="452754">
                  <a:moveTo>
                    <a:pt x="144792" y="199097"/>
                  </a:moveTo>
                  <a:lnTo>
                    <a:pt x="126695" y="199097"/>
                  </a:lnTo>
                  <a:lnTo>
                    <a:pt x="126695" y="235305"/>
                  </a:lnTo>
                  <a:lnTo>
                    <a:pt x="144792" y="235305"/>
                  </a:lnTo>
                  <a:lnTo>
                    <a:pt x="144792" y="199097"/>
                  </a:lnTo>
                  <a:close/>
                </a:path>
                <a:path w="163195" h="452754">
                  <a:moveTo>
                    <a:pt x="144792" y="144792"/>
                  </a:moveTo>
                  <a:lnTo>
                    <a:pt x="126695" y="144792"/>
                  </a:lnTo>
                  <a:lnTo>
                    <a:pt x="126695" y="162902"/>
                  </a:lnTo>
                  <a:lnTo>
                    <a:pt x="144792" y="162902"/>
                  </a:lnTo>
                  <a:lnTo>
                    <a:pt x="144792" y="144792"/>
                  </a:lnTo>
                  <a:close/>
                </a:path>
                <a:path w="163195" h="452754">
                  <a:moveTo>
                    <a:pt x="162890" y="289585"/>
                  </a:moveTo>
                  <a:lnTo>
                    <a:pt x="144805" y="289585"/>
                  </a:lnTo>
                  <a:lnTo>
                    <a:pt x="144805" y="307682"/>
                  </a:lnTo>
                  <a:lnTo>
                    <a:pt x="144805" y="361975"/>
                  </a:lnTo>
                  <a:lnTo>
                    <a:pt x="144805" y="398170"/>
                  </a:lnTo>
                  <a:lnTo>
                    <a:pt x="162890" y="398170"/>
                  </a:lnTo>
                  <a:lnTo>
                    <a:pt x="162890" y="361975"/>
                  </a:lnTo>
                  <a:lnTo>
                    <a:pt x="162890" y="307695"/>
                  </a:lnTo>
                  <a:lnTo>
                    <a:pt x="162890" y="289585"/>
                  </a:lnTo>
                  <a:close/>
                </a:path>
                <a:path w="163195" h="452754">
                  <a:moveTo>
                    <a:pt x="162890" y="253390"/>
                  </a:moveTo>
                  <a:lnTo>
                    <a:pt x="144805" y="253390"/>
                  </a:lnTo>
                  <a:lnTo>
                    <a:pt x="144805" y="271487"/>
                  </a:lnTo>
                  <a:lnTo>
                    <a:pt x="162890" y="271487"/>
                  </a:lnTo>
                  <a:lnTo>
                    <a:pt x="162890" y="253390"/>
                  </a:lnTo>
                  <a:close/>
                </a:path>
                <a:path w="163195" h="452754">
                  <a:moveTo>
                    <a:pt x="162890" y="199097"/>
                  </a:moveTo>
                  <a:lnTo>
                    <a:pt x="144805" y="199097"/>
                  </a:lnTo>
                  <a:lnTo>
                    <a:pt x="144805" y="217208"/>
                  </a:lnTo>
                  <a:lnTo>
                    <a:pt x="162890" y="217208"/>
                  </a:lnTo>
                  <a:lnTo>
                    <a:pt x="162890" y="199097"/>
                  </a:lnTo>
                  <a:close/>
                </a:path>
                <a:path w="163195" h="452754">
                  <a:moveTo>
                    <a:pt x="162890" y="144792"/>
                  </a:moveTo>
                  <a:lnTo>
                    <a:pt x="144805" y="144792"/>
                  </a:lnTo>
                  <a:lnTo>
                    <a:pt x="144805" y="181000"/>
                  </a:lnTo>
                  <a:lnTo>
                    <a:pt x="162890" y="181000"/>
                  </a:lnTo>
                  <a:lnTo>
                    <a:pt x="162890" y="144792"/>
                  </a:lnTo>
                  <a:close/>
                </a:path>
                <a:path w="163195" h="452754">
                  <a:moveTo>
                    <a:pt x="162890" y="108597"/>
                  </a:moveTo>
                  <a:lnTo>
                    <a:pt x="144805" y="108597"/>
                  </a:lnTo>
                  <a:lnTo>
                    <a:pt x="144805" y="126707"/>
                  </a:lnTo>
                  <a:lnTo>
                    <a:pt x="162890" y="126707"/>
                  </a:lnTo>
                  <a:lnTo>
                    <a:pt x="162890" y="108597"/>
                  </a:lnTo>
                  <a:close/>
                </a:path>
                <a:path w="163195" h="452754">
                  <a:moveTo>
                    <a:pt x="162890" y="72402"/>
                  </a:moveTo>
                  <a:lnTo>
                    <a:pt x="144805" y="72402"/>
                  </a:lnTo>
                  <a:lnTo>
                    <a:pt x="144805" y="90500"/>
                  </a:lnTo>
                  <a:lnTo>
                    <a:pt x="162890" y="90500"/>
                  </a:lnTo>
                  <a:lnTo>
                    <a:pt x="162890" y="72402"/>
                  </a:lnTo>
                  <a:close/>
                </a:path>
                <a:path w="163195" h="452754">
                  <a:moveTo>
                    <a:pt x="162890" y="0"/>
                  </a:moveTo>
                  <a:lnTo>
                    <a:pt x="144805" y="0"/>
                  </a:lnTo>
                  <a:lnTo>
                    <a:pt x="144805" y="54292"/>
                  </a:lnTo>
                  <a:lnTo>
                    <a:pt x="162890" y="54292"/>
                  </a:lnTo>
                  <a:lnTo>
                    <a:pt x="1628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41134" y="10164674"/>
              <a:ext cx="180975" cy="452755"/>
            </a:xfrm>
            <a:custGeom>
              <a:avLst/>
              <a:gdLst/>
              <a:ahLst/>
              <a:cxnLst/>
              <a:rect l="l" t="t" r="r" b="b"/>
              <a:pathLst>
                <a:path w="180975" h="452754">
                  <a:moveTo>
                    <a:pt x="18084" y="434378"/>
                  </a:moveTo>
                  <a:lnTo>
                    <a:pt x="0" y="434378"/>
                  </a:lnTo>
                  <a:lnTo>
                    <a:pt x="0" y="452475"/>
                  </a:lnTo>
                  <a:lnTo>
                    <a:pt x="18084" y="452475"/>
                  </a:lnTo>
                  <a:lnTo>
                    <a:pt x="18084" y="434378"/>
                  </a:lnTo>
                  <a:close/>
                </a:path>
                <a:path w="180975" h="452754">
                  <a:moveTo>
                    <a:pt x="18084" y="361975"/>
                  </a:moveTo>
                  <a:lnTo>
                    <a:pt x="0" y="361975"/>
                  </a:lnTo>
                  <a:lnTo>
                    <a:pt x="0" y="398170"/>
                  </a:lnTo>
                  <a:lnTo>
                    <a:pt x="18084" y="398170"/>
                  </a:lnTo>
                  <a:lnTo>
                    <a:pt x="18084" y="361975"/>
                  </a:lnTo>
                  <a:close/>
                </a:path>
                <a:path w="180975" h="452754">
                  <a:moveTo>
                    <a:pt x="36195" y="434378"/>
                  </a:moveTo>
                  <a:lnTo>
                    <a:pt x="18097" y="434378"/>
                  </a:lnTo>
                  <a:lnTo>
                    <a:pt x="18097" y="452475"/>
                  </a:lnTo>
                  <a:lnTo>
                    <a:pt x="36195" y="452475"/>
                  </a:lnTo>
                  <a:lnTo>
                    <a:pt x="36195" y="434378"/>
                  </a:lnTo>
                  <a:close/>
                </a:path>
                <a:path w="180975" h="452754">
                  <a:moveTo>
                    <a:pt x="36195" y="343877"/>
                  </a:moveTo>
                  <a:lnTo>
                    <a:pt x="18097" y="343877"/>
                  </a:lnTo>
                  <a:lnTo>
                    <a:pt x="18097" y="361975"/>
                  </a:lnTo>
                  <a:lnTo>
                    <a:pt x="36195" y="361975"/>
                  </a:lnTo>
                  <a:lnTo>
                    <a:pt x="36195" y="343877"/>
                  </a:lnTo>
                  <a:close/>
                </a:path>
                <a:path w="180975" h="452754">
                  <a:moveTo>
                    <a:pt x="36195" y="307682"/>
                  </a:moveTo>
                  <a:lnTo>
                    <a:pt x="18097" y="307682"/>
                  </a:lnTo>
                  <a:lnTo>
                    <a:pt x="18097" y="325780"/>
                  </a:lnTo>
                  <a:lnTo>
                    <a:pt x="36195" y="325780"/>
                  </a:lnTo>
                  <a:lnTo>
                    <a:pt x="36195" y="307682"/>
                  </a:lnTo>
                  <a:close/>
                </a:path>
                <a:path w="180975" h="452754">
                  <a:moveTo>
                    <a:pt x="36195" y="199097"/>
                  </a:moveTo>
                  <a:lnTo>
                    <a:pt x="18097" y="199097"/>
                  </a:lnTo>
                  <a:lnTo>
                    <a:pt x="18097" y="217208"/>
                  </a:lnTo>
                  <a:lnTo>
                    <a:pt x="36195" y="217208"/>
                  </a:lnTo>
                  <a:lnTo>
                    <a:pt x="36195" y="199097"/>
                  </a:lnTo>
                  <a:close/>
                </a:path>
                <a:path w="180975" h="452754">
                  <a:moveTo>
                    <a:pt x="36195" y="0"/>
                  </a:moveTo>
                  <a:lnTo>
                    <a:pt x="18097" y="0"/>
                  </a:lnTo>
                  <a:lnTo>
                    <a:pt x="18097" y="18097"/>
                  </a:lnTo>
                  <a:lnTo>
                    <a:pt x="36195" y="18097"/>
                  </a:lnTo>
                  <a:lnTo>
                    <a:pt x="36195" y="0"/>
                  </a:lnTo>
                  <a:close/>
                </a:path>
                <a:path w="180975" h="452754">
                  <a:moveTo>
                    <a:pt x="54279" y="398183"/>
                  </a:moveTo>
                  <a:lnTo>
                    <a:pt x="36195" y="398183"/>
                  </a:lnTo>
                  <a:lnTo>
                    <a:pt x="36195" y="416280"/>
                  </a:lnTo>
                  <a:lnTo>
                    <a:pt x="54279" y="416280"/>
                  </a:lnTo>
                  <a:lnTo>
                    <a:pt x="54279" y="398183"/>
                  </a:lnTo>
                  <a:close/>
                </a:path>
                <a:path w="180975" h="452754">
                  <a:moveTo>
                    <a:pt x="54279" y="271487"/>
                  </a:moveTo>
                  <a:lnTo>
                    <a:pt x="36195" y="271487"/>
                  </a:lnTo>
                  <a:lnTo>
                    <a:pt x="36195" y="289585"/>
                  </a:lnTo>
                  <a:lnTo>
                    <a:pt x="54279" y="289585"/>
                  </a:lnTo>
                  <a:lnTo>
                    <a:pt x="54279" y="271487"/>
                  </a:lnTo>
                  <a:close/>
                </a:path>
                <a:path w="180975" h="452754">
                  <a:moveTo>
                    <a:pt x="54279" y="235292"/>
                  </a:moveTo>
                  <a:lnTo>
                    <a:pt x="36195" y="235292"/>
                  </a:lnTo>
                  <a:lnTo>
                    <a:pt x="18097" y="235292"/>
                  </a:lnTo>
                  <a:lnTo>
                    <a:pt x="18097" y="253390"/>
                  </a:lnTo>
                  <a:lnTo>
                    <a:pt x="36195" y="253390"/>
                  </a:lnTo>
                  <a:lnTo>
                    <a:pt x="54279" y="253390"/>
                  </a:lnTo>
                  <a:lnTo>
                    <a:pt x="54279" y="235292"/>
                  </a:lnTo>
                  <a:close/>
                </a:path>
                <a:path w="180975" h="452754">
                  <a:moveTo>
                    <a:pt x="54279" y="181000"/>
                  </a:moveTo>
                  <a:lnTo>
                    <a:pt x="36195" y="181000"/>
                  </a:lnTo>
                  <a:lnTo>
                    <a:pt x="36195" y="199097"/>
                  </a:lnTo>
                  <a:lnTo>
                    <a:pt x="54279" y="199097"/>
                  </a:lnTo>
                  <a:lnTo>
                    <a:pt x="54279" y="181000"/>
                  </a:lnTo>
                  <a:close/>
                </a:path>
                <a:path w="180975" h="452754">
                  <a:moveTo>
                    <a:pt x="54279" y="72402"/>
                  </a:moveTo>
                  <a:lnTo>
                    <a:pt x="36195" y="72402"/>
                  </a:lnTo>
                  <a:lnTo>
                    <a:pt x="18097" y="72402"/>
                  </a:lnTo>
                  <a:lnTo>
                    <a:pt x="18097" y="90500"/>
                  </a:lnTo>
                  <a:lnTo>
                    <a:pt x="36195" y="90500"/>
                  </a:lnTo>
                  <a:lnTo>
                    <a:pt x="36195" y="108597"/>
                  </a:lnTo>
                  <a:lnTo>
                    <a:pt x="36195" y="126695"/>
                  </a:lnTo>
                  <a:lnTo>
                    <a:pt x="18097" y="126695"/>
                  </a:lnTo>
                  <a:lnTo>
                    <a:pt x="18097" y="180987"/>
                  </a:lnTo>
                  <a:lnTo>
                    <a:pt x="36195" y="180987"/>
                  </a:lnTo>
                  <a:lnTo>
                    <a:pt x="36195" y="144805"/>
                  </a:lnTo>
                  <a:lnTo>
                    <a:pt x="54279" y="144805"/>
                  </a:lnTo>
                  <a:lnTo>
                    <a:pt x="54279" y="108597"/>
                  </a:lnTo>
                  <a:lnTo>
                    <a:pt x="54279" y="72402"/>
                  </a:lnTo>
                  <a:close/>
                </a:path>
                <a:path w="180975" h="452754">
                  <a:moveTo>
                    <a:pt x="72390" y="434378"/>
                  </a:moveTo>
                  <a:lnTo>
                    <a:pt x="54292" y="434378"/>
                  </a:lnTo>
                  <a:lnTo>
                    <a:pt x="54292" y="452475"/>
                  </a:lnTo>
                  <a:lnTo>
                    <a:pt x="72390" y="452475"/>
                  </a:lnTo>
                  <a:lnTo>
                    <a:pt x="72390" y="434378"/>
                  </a:lnTo>
                  <a:close/>
                </a:path>
                <a:path w="180975" h="452754">
                  <a:moveTo>
                    <a:pt x="72390" y="162890"/>
                  </a:moveTo>
                  <a:lnTo>
                    <a:pt x="54292" y="162890"/>
                  </a:lnTo>
                  <a:lnTo>
                    <a:pt x="54292" y="199085"/>
                  </a:lnTo>
                  <a:lnTo>
                    <a:pt x="72390" y="199085"/>
                  </a:lnTo>
                  <a:lnTo>
                    <a:pt x="72390" y="162890"/>
                  </a:lnTo>
                  <a:close/>
                </a:path>
                <a:path w="180975" h="452754">
                  <a:moveTo>
                    <a:pt x="90487" y="416280"/>
                  </a:moveTo>
                  <a:lnTo>
                    <a:pt x="72390" y="416280"/>
                  </a:lnTo>
                  <a:lnTo>
                    <a:pt x="72390" y="434378"/>
                  </a:lnTo>
                  <a:lnTo>
                    <a:pt x="90487" y="434378"/>
                  </a:lnTo>
                  <a:lnTo>
                    <a:pt x="90487" y="416280"/>
                  </a:lnTo>
                  <a:close/>
                </a:path>
                <a:path w="180975" h="452754">
                  <a:moveTo>
                    <a:pt x="90487" y="235292"/>
                  </a:moveTo>
                  <a:lnTo>
                    <a:pt x="72390" y="235292"/>
                  </a:lnTo>
                  <a:lnTo>
                    <a:pt x="72390" y="199097"/>
                  </a:lnTo>
                  <a:lnTo>
                    <a:pt x="54292" y="199097"/>
                  </a:lnTo>
                  <a:lnTo>
                    <a:pt x="54292" y="235305"/>
                  </a:lnTo>
                  <a:lnTo>
                    <a:pt x="72390" y="235305"/>
                  </a:lnTo>
                  <a:lnTo>
                    <a:pt x="72390" y="253390"/>
                  </a:lnTo>
                  <a:lnTo>
                    <a:pt x="90487" y="253390"/>
                  </a:lnTo>
                  <a:lnTo>
                    <a:pt x="90487" y="235292"/>
                  </a:lnTo>
                  <a:close/>
                </a:path>
                <a:path w="180975" h="452754">
                  <a:moveTo>
                    <a:pt x="90487" y="18097"/>
                  </a:moveTo>
                  <a:lnTo>
                    <a:pt x="72390" y="18097"/>
                  </a:lnTo>
                  <a:lnTo>
                    <a:pt x="54292" y="18097"/>
                  </a:lnTo>
                  <a:lnTo>
                    <a:pt x="54292" y="36195"/>
                  </a:lnTo>
                  <a:lnTo>
                    <a:pt x="72390" y="36195"/>
                  </a:lnTo>
                  <a:lnTo>
                    <a:pt x="90487" y="36195"/>
                  </a:lnTo>
                  <a:lnTo>
                    <a:pt x="90487" y="18097"/>
                  </a:lnTo>
                  <a:close/>
                </a:path>
                <a:path w="180975" h="452754">
                  <a:moveTo>
                    <a:pt x="108572" y="343877"/>
                  </a:moveTo>
                  <a:lnTo>
                    <a:pt x="90487" y="343877"/>
                  </a:lnTo>
                  <a:lnTo>
                    <a:pt x="90487" y="325780"/>
                  </a:lnTo>
                  <a:lnTo>
                    <a:pt x="72390" y="325780"/>
                  </a:lnTo>
                  <a:lnTo>
                    <a:pt x="72390" y="343877"/>
                  </a:lnTo>
                  <a:lnTo>
                    <a:pt x="54292" y="343877"/>
                  </a:lnTo>
                  <a:lnTo>
                    <a:pt x="54292" y="361975"/>
                  </a:lnTo>
                  <a:lnTo>
                    <a:pt x="54292" y="380085"/>
                  </a:lnTo>
                  <a:lnTo>
                    <a:pt x="72390" y="380085"/>
                  </a:lnTo>
                  <a:lnTo>
                    <a:pt x="72390" y="398183"/>
                  </a:lnTo>
                  <a:lnTo>
                    <a:pt x="54292" y="398183"/>
                  </a:lnTo>
                  <a:lnTo>
                    <a:pt x="54292" y="416280"/>
                  </a:lnTo>
                  <a:lnTo>
                    <a:pt x="72390" y="416280"/>
                  </a:lnTo>
                  <a:lnTo>
                    <a:pt x="90487" y="416267"/>
                  </a:lnTo>
                  <a:lnTo>
                    <a:pt x="108572" y="416280"/>
                  </a:lnTo>
                  <a:lnTo>
                    <a:pt x="108572" y="398183"/>
                  </a:lnTo>
                  <a:lnTo>
                    <a:pt x="90487" y="398183"/>
                  </a:lnTo>
                  <a:lnTo>
                    <a:pt x="90487" y="361975"/>
                  </a:lnTo>
                  <a:lnTo>
                    <a:pt x="72390" y="361975"/>
                  </a:lnTo>
                  <a:lnTo>
                    <a:pt x="72390" y="343890"/>
                  </a:lnTo>
                  <a:lnTo>
                    <a:pt x="90487" y="343890"/>
                  </a:lnTo>
                  <a:lnTo>
                    <a:pt x="90487" y="361975"/>
                  </a:lnTo>
                  <a:lnTo>
                    <a:pt x="108572" y="361975"/>
                  </a:lnTo>
                  <a:lnTo>
                    <a:pt x="108572" y="343877"/>
                  </a:lnTo>
                  <a:close/>
                </a:path>
                <a:path w="180975" h="452754">
                  <a:moveTo>
                    <a:pt x="108572" y="289585"/>
                  </a:moveTo>
                  <a:lnTo>
                    <a:pt x="90487" y="289585"/>
                  </a:lnTo>
                  <a:lnTo>
                    <a:pt x="90487" y="271487"/>
                  </a:lnTo>
                  <a:lnTo>
                    <a:pt x="72390" y="271487"/>
                  </a:lnTo>
                  <a:lnTo>
                    <a:pt x="72390" y="289585"/>
                  </a:lnTo>
                  <a:lnTo>
                    <a:pt x="54292" y="289585"/>
                  </a:lnTo>
                  <a:lnTo>
                    <a:pt x="54292" y="307682"/>
                  </a:lnTo>
                  <a:lnTo>
                    <a:pt x="54292" y="325780"/>
                  </a:lnTo>
                  <a:lnTo>
                    <a:pt x="72390" y="325780"/>
                  </a:lnTo>
                  <a:lnTo>
                    <a:pt x="72390" y="307695"/>
                  </a:lnTo>
                  <a:lnTo>
                    <a:pt x="90487" y="307695"/>
                  </a:lnTo>
                  <a:lnTo>
                    <a:pt x="90487" y="325780"/>
                  </a:lnTo>
                  <a:lnTo>
                    <a:pt x="108572" y="325780"/>
                  </a:lnTo>
                  <a:lnTo>
                    <a:pt x="108572" y="307695"/>
                  </a:lnTo>
                  <a:lnTo>
                    <a:pt x="108572" y="289585"/>
                  </a:lnTo>
                  <a:close/>
                </a:path>
                <a:path w="180975" h="452754">
                  <a:moveTo>
                    <a:pt x="108572" y="253390"/>
                  </a:moveTo>
                  <a:lnTo>
                    <a:pt x="90487" y="253390"/>
                  </a:lnTo>
                  <a:lnTo>
                    <a:pt x="90487" y="271487"/>
                  </a:lnTo>
                  <a:lnTo>
                    <a:pt x="108572" y="271487"/>
                  </a:lnTo>
                  <a:lnTo>
                    <a:pt x="108572" y="253390"/>
                  </a:lnTo>
                  <a:close/>
                </a:path>
                <a:path w="180975" h="452754">
                  <a:moveTo>
                    <a:pt x="108572" y="162890"/>
                  </a:moveTo>
                  <a:lnTo>
                    <a:pt x="90487" y="162890"/>
                  </a:lnTo>
                  <a:lnTo>
                    <a:pt x="90487" y="199085"/>
                  </a:lnTo>
                  <a:lnTo>
                    <a:pt x="108572" y="199085"/>
                  </a:lnTo>
                  <a:lnTo>
                    <a:pt x="108572" y="162890"/>
                  </a:lnTo>
                  <a:close/>
                </a:path>
                <a:path w="180975" h="452754">
                  <a:moveTo>
                    <a:pt x="108572" y="90500"/>
                  </a:moveTo>
                  <a:lnTo>
                    <a:pt x="90487" y="90500"/>
                  </a:lnTo>
                  <a:lnTo>
                    <a:pt x="72390" y="90500"/>
                  </a:lnTo>
                  <a:lnTo>
                    <a:pt x="72390" y="72402"/>
                  </a:lnTo>
                  <a:lnTo>
                    <a:pt x="54292" y="72402"/>
                  </a:lnTo>
                  <a:lnTo>
                    <a:pt x="54292" y="108597"/>
                  </a:lnTo>
                  <a:lnTo>
                    <a:pt x="72390" y="108597"/>
                  </a:lnTo>
                  <a:lnTo>
                    <a:pt x="72390" y="126695"/>
                  </a:lnTo>
                  <a:lnTo>
                    <a:pt x="54292" y="126695"/>
                  </a:lnTo>
                  <a:lnTo>
                    <a:pt x="54292" y="144792"/>
                  </a:lnTo>
                  <a:lnTo>
                    <a:pt x="72390" y="144792"/>
                  </a:lnTo>
                  <a:lnTo>
                    <a:pt x="72390" y="126707"/>
                  </a:lnTo>
                  <a:lnTo>
                    <a:pt x="90487" y="126707"/>
                  </a:lnTo>
                  <a:lnTo>
                    <a:pt x="90487" y="144792"/>
                  </a:lnTo>
                  <a:lnTo>
                    <a:pt x="108572" y="144792"/>
                  </a:lnTo>
                  <a:lnTo>
                    <a:pt x="108572" y="126695"/>
                  </a:lnTo>
                  <a:lnTo>
                    <a:pt x="90487" y="126695"/>
                  </a:lnTo>
                  <a:lnTo>
                    <a:pt x="90487" y="108597"/>
                  </a:lnTo>
                  <a:lnTo>
                    <a:pt x="108572" y="108597"/>
                  </a:lnTo>
                  <a:lnTo>
                    <a:pt x="108572" y="90500"/>
                  </a:lnTo>
                  <a:close/>
                </a:path>
                <a:path w="180975" h="452754">
                  <a:moveTo>
                    <a:pt x="108572" y="36195"/>
                  </a:moveTo>
                  <a:lnTo>
                    <a:pt x="90487" y="36195"/>
                  </a:lnTo>
                  <a:lnTo>
                    <a:pt x="90487" y="54305"/>
                  </a:lnTo>
                  <a:lnTo>
                    <a:pt x="72390" y="54305"/>
                  </a:lnTo>
                  <a:lnTo>
                    <a:pt x="72390" y="72402"/>
                  </a:lnTo>
                  <a:lnTo>
                    <a:pt x="90487" y="72402"/>
                  </a:lnTo>
                  <a:lnTo>
                    <a:pt x="108572" y="72402"/>
                  </a:lnTo>
                  <a:lnTo>
                    <a:pt x="108572" y="36195"/>
                  </a:lnTo>
                  <a:close/>
                </a:path>
                <a:path w="180975" h="452754">
                  <a:moveTo>
                    <a:pt x="126682" y="343877"/>
                  </a:moveTo>
                  <a:lnTo>
                    <a:pt x="108585" y="343877"/>
                  </a:lnTo>
                  <a:lnTo>
                    <a:pt x="108585" y="361975"/>
                  </a:lnTo>
                  <a:lnTo>
                    <a:pt x="108585" y="416267"/>
                  </a:lnTo>
                  <a:lnTo>
                    <a:pt x="126682" y="416267"/>
                  </a:lnTo>
                  <a:lnTo>
                    <a:pt x="126682" y="361975"/>
                  </a:lnTo>
                  <a:lnTo>
                    <a:pt x="126682" y="343877"/>
                  </a:lnTo>
                  <a:close/>
                </a:path>
                <a:path w="180975" h="452754">
                  <a:moveTo>
                    <a:pt x="126682" y="289585"/>
                  </a:moveTo>
                  <a:lnTo>
                    <a:pt x="108585" y="289585"/>
                  </a:lnTo>
                  <a:lnTo>
                    <a:pt x="108585" y="307695"/>
                  </a:lnTo>
                  <a:lnTo>
                    <a:pt x="126682" y="307695"/>
                  </a:lnTo>
                  <a:lnTo>
                    <a:pt x="126682" y="289585"/>
                  </a:lnTo>
                  <a:close/>
                </a:path>
                <a:path w="180975" h="452754">
                  <a:moveTo>
                    <a:pt x="126682" y="235292"/>
                  </a:moveTo>
                  <a:lnTo>
                    <a:pt x="108585" y="235292"/>
                  </a:lnTo>
                  <a:lnTo>
                    <a:pt x="108585" y="271487"/>
                  </a:lnTo>
                  <a:lnTo>
                    <a:pt x="126682" y="271487"/>
                  </a:lnTo>
                  <a:lnTo>
                    <a:pt x="126682" y="235292"/>
                  </a:lnTo>
                  <a:close/>
                </a:path>
                <a:path w="180975" h="452754">
                  <a:moveTo>
                    <a:pt x="126682" y="199097"/>
                  </a:moveTo>
                  <a:lnTo>
                    <a:pt x="108585" y="199097"/>
                  </a:lnTo>
                  <a:lnTo>
                    <a:pt x="108585" y="217208"/>
                  </a:lnTo>
                  <a:lnTo>
                    <a:pt x="126682" y="217208"/>
                  </a:lnTo>
                  <a:lnTo>
                    <a:pt x="126682" y="199097"/>
                  </a:lnTo>
                  <a:close/>
                </a:path>
                <a:path w="180975" h="452754">
                  <a:moveTo>
                    <a:pt x="126682" y="144792"/>
                  </a:moveTo>
                  <a:lnTo>
                    <a:pt x="108585" y="144792"/>
                  </a:lnTo>
                  <a:lnTo>
                    <a:pt x="108585" y="181000"/>
                  </a:lnTo>
                  <a:lnTo>
                    <a:pt x="126682" y="181000"/>
                  </a:lnTo>
                  <a:lnTo>
                    <a:pt x="126682" y="144792"/>
                  </a:lnTo>
                  <a:close/>
                </a:path>
                <a:path w="180975" h="452754">
                  <a:moveTo>
                    <a:pt x="126682" y="108597"/>
                  </a:moveTo>
                  <a:lnTo>
                    <a:pt x="108585" y="108597"/>
                  </a:lnTo>
                  <a:lnTo>
                    <a:pt x="108585" y="126707"/>
                  </a:lnTo>
                  <a:lnTo>
                    <a:pt x="126682" y="126707"/>
                  </a:lnTo>
                  <a:lnTo>
                    <a:pt x="126682" y="108597"/>
                  </a:lnTo>
                  <a:close/>
                </a:path>
                <a:path w="180975" h="452754">
                  <a:moveTo>
                    <a:pt x="126682" y="72402"/>
                  </a:moveTo>
                  <a:lnTo>
                    <a:pt x="108585" y="72402"/>
                  </a:lnTo>
                  <a:lnTo>
                    <a:pt x="108585" y="90500"/>
                  </a:lnTo>
                  <a:lnTo>
                    <a:pt x="126682" y="90500"/>
                  </a:lnTo>
                  <a:lnTo>
                    <a:pt x="126682" y="72402"/>
                  </a:lnTo>
                  <a:close/>
                </a:path>
                <a:path w="180975" h="452754">
                  <a:moveTo>
                    <a:pt x="126682" y="0"/>
                  </a:moveTo>
                  <a:lnTo>
                    <a:pt x="108585" y="0"/>
                  </a:lnTo>
                  <a:lnTo>
                    <a:pt x="108585" y="18097"/>
                  </a:lnTo>
                  <a:lnTo>
                    <a:pt x="126682" y="18097"/>
                  </a:lnTo>
                  <a:lnTo>
                    <a:pt x="126682" y="0"/>
                  </a:lnTo>
                  <a:close/>
                </a:path>
                <a:path w="180975" h="452754">
                  <a:moveTo>
                    <a:pt x="144780" y="416280"/>
                  </a:moveTo>
                  <a:lnTo>
                    <a:pt x="126695" y="416280"/>
                  </a:lnTo>
                  <a:lnTo>
                    <a:pt x="126695" y="434378"/>
                  </a:lnTo>
                  <a:lnTo>
                    <a:pt x="144780" y="434378"/>
                  </a:lnTo>
                  <a:lnTo>
                    <a:pt x="144780" y="416280"/>
                  </a:lnTo>
                  <a:close/>
                </a:path>
                <a:path w="180975" h="452754">
                  <a:moveTo>
                    <a:pt x="144780" y="343877"/>
                  </a:moveTo>
                  <a:lnTo>
                    <a:pt x="126695" y="343877"/>
                  </a:lnTo>
                  <a:lnTo>
                    <a:pt x="126695" y="361975"/>
                  </a:lnTo>
                  <a:lnTo>
                    <a:pt x="126695" y="416267"/>
                  </a:lnTo>
                  <a:lnTo>
                    <a:pt x="144780" y="416267"/>
                  </a:lnTo>
                  <a:lnTo>
                    <a:pt x="144780" y="361975"/>
                  </a:lnTo>
                  <a:lnTo>
                    <a:pt x="144780" y="343877"/>
                  </a:lnTo>
                  <a:close/>
                </a:path>
                <a:path w="180975" h="452754">
                  <a:moveTo>
                    <a:pt x="144780" y="235292"/>
                  </a:moveTo>
                  <a:lnTo>
                    <a:pt x="126695" y="235292"/>
                  </a:lnTo>
                  <a:lnTo>
                    <a:pt x="126695" y="289585"/>
                  </a:lnTo>
                  <a:lnTo>
                    <a:pt x="144780" y="289585"/>
                  </a:lnTo>
                  <a:lnTo>
                    <a:pt x="144780" y="235292"/>
                  </a:lnTo>
                  <a:close/>
                </a:path>
                <a:path w="180975" h="452754">
                  <a:moveTo>
                    <a:pt x="144780" y="126695"/>
                  </a:moveTo>
                  <a:lnTo>
                    <a:pt x="126695" y="126695"/>
                  </a:lnTo>
                  <a:lnTo>
                    <a:pt x="126695" y="199097"/>
                  </a:lnTo>
                  <a:lnTo>
                    <a:pt x="144780" y="199097"/>
                  </a:lnTo>
                  <a:lnTo>
                    <a:pt x="144780" y="126695"/>
                  </a:lnTo>
                  <a:close/>
                </a:path>
                <a:path w="180975" h="452754">
                  <a:moveTo>
                    <a:pt x="162890" y="434378"/>
                  </a:moveTo>
                  <a:lnTo>
                    <a:pt x="144792" y="434378"/>
                  </a:lnTo>
                  <a:lnTo>
                    <a:pt x="144792" y="452475"/>
                  </a:lnTo>
                  <a:lnTo>
                    <a:pt x="162890" y="452475"/>
                  </a:lnTo>
                  <a:lnTo>
                    <a:pt x="162890" y="434378"/>
                  </a:lnTo>
                  <a:close/>
                </a:path>
                <a:path w="180975" h="452754">
                  <a:moveTo>
                    <a:pt x="162890" y="289585"/>
                  </a:moveTo>
                  <a:lnTo>
                    <a:pt x="144792" y="289585"/>
                  </a:lnTo>
                  <a:lnTo>
                    <a:pt x="144792" y="307682"/>
                  </a:lnTo>
                  <a:lnTo>
                    <a:pt x="144792" y="361975"/>
                  </a:lnTo>
                  <a:lnTo>
                    <a:pt x="144792" y="380085"/>
                  </a:lnTo>
                  <a:lnTo>
                    <a:pt x="162890" y="380085"/>
                  </a:lnTo>
                  <a:lnTo>
                    <a:pt x="162890" y="361975"/>
                  </a:lnTo>
                  <a:lnTo>
                    <a:pt x="162890" y="307695"/>
                  </a:lnTo>
                  <a:lnTo>
                    <a:pt x="162890" y="289585"/>
                  </a:lnTo>
                  <a:close/>
                </a:path>
                <a:path w="180975" h="452754">
                  <a:moveTo>
                    <a:pt x="162890" y="72402"/>
                  </a:moveTo>
                  <a:lnTo>
                    <a:pt x="144792" y="72402"/>
                  </a:lnTo>
                  <a:lnTo>
                    <a:pt x="144792" y="108597"/>
                  </a:lnTo>
                  <a:lnTo>
                    <a:pt x="144792" y="126707"/>
                  </a:lnTo>
                  <a:lnTo>
                    <a:pt x="162890" y="126707"/>
                  </a:lnTo>
                  <a:lnTo>
                    <a:pt x="162890" y="108597"/>
                  </a:lnTo>
                  <a:lnTo>
                    <a:pt x="162890" y="72402"/>
                  </a:lnTo>
                  <a:close/>
                </a:path>
                <a:path w="180975" h="452754">
                  <a:moveTo>
                    <a:pt x="162890" y="36195"/>
                  </a:moveTo>
                  <a:lnTo>
                    <a:pt x="144792" y="36195"/>
                  </a:lnTo>
                  <a:lnTo>
                    <a:pt x="144792" y="54292"/>
                  </a:lnTo>
                  <a:lnTo>
                    <a:pt x="162890" y="54292"/>
                  </a:lnTo>
                  <a:lnTo>
                    <a:pt x="162890" y="36195"/>
                  </a:lnTo>
                  <a:close/>
                </a:path>
                <a:path w="180975" h="452754">
                  <a:moveTo>
                    <a:pt x="162890" y="0"/>
                  </a:moveTo>
                  <a:lnTo>
                    <a:pt x="144792" y="0"/>
                  </a:lnTo>
                  <a:lnTo>
                    <a:pt x="144792" y="18097"/>
                  </a:lnTo>
                  <a:lnTo>
                    <a:pt x="162890" y="18097"/>
                  </a:lnTo>
                  <a:lnTo>
                    <a:pt x="162890" y="0"/>
                  </a:lnTo>
                  <a:close/>
                </a:path>
                <a:path w="180975" h="452754">
                  <a:moveTo>
                    <a:pt x="180975" y="217195"/>
                  </a:moveTo>
                  <a:lnTo>
                    <a:pt x="162890" y="217195"/>
                  </a:lnTo>
                  <a:lnTo>
                    <a:pt x="144792" y="217195"/>
                  </a:lnTo>
                  <a:lnTo>
                    <a:pt x="144792" y="253390"/>
                  </a:lnTo>
                  <a:lnTo>
                    <a:pt x="162890" y="253390"/>
                  </a:lnTo>
                  <a:lnTo>
                    <a:pt x="162890" y="235292"/>
                  </a:lnTo>
                  <a:lnTo>
                    <a:pt x="180975" y="235292"/>
                  </a:lnTo>
                  <a:lnTo>
                    <a:pt x="180975" y="217195"/>
                  </a:lnTo>
                  <a:close/>
                </a:path>
                <a:path w="180975" h="452754">
                  <a:moveTo>
                    <a:pt x="180975" y="144792"/>
                  </a:moveTo>
                  <a:lnTo>
                    <a:pt x="162890" y="144792"/>
                  </a:lnTo>
                  <a:lnTo>
                    <a:pt x="144792" y="144792"/>
                  </a:lnTo>
                  <a:lnTo>
                    <a:pt x="144792" y="162902"/>
                  </a:lnTo>
                  <a:lnTo>
                    <a:pt x="162890" y="162902"/>
                  </a:lnTo>
                  <a:lnTo>
                    <a:pt x="162890" y="181000"/>
                  </a:lnTo>
                  <a:lnTo>
                    <a:pt x="180975" y="181000"/>
                  </a:lnTo>
                  <a:lnTo>
                    <a:pt x="180975" y="1447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7204024" y="10164674"/>
              <a:ext cx="144780" cy="452755"/>
            </a:xfrm>
            <a:custGeom>
              <a:avLst/>
              <a:gdLst/>
              <a:ahLst/>
              <a:cxnLst/>
              <a:rect l="l" t="t" r="r" b="b"/>
              <a:pathLst>
                <a:path w="144779" h="452754">
                  <a:moveTo>
                    <a:pt x="18084" y="434378"/>
                  </a:moveTo>
                  <a:lnTo>
                    <a:pt x="0" y="434378"/>
                  </a:lnTo>
                  <a:lnTo>
                    <a:pt x="0" y="452475"/>
                  </a:lnTo>
                  <a:lnTo>
                    <a:pt x="18084" y="452475"/>
                  </a:lnTo>
                  <a:lnTo>
                    <a:pt x="18084" y="434378"/>
                  </a:lnTo>
                  <a:close/>
                </a:path>
                <a:path w="144779" h="452754">
                  <a:moveTo>
                    <a:pt x="18084" y="361975"/>
                  </a:moveTo>
                  <a:lnTo>
                    <a:pt x="0" y="361975"/>
                  </a:lnTo>
                  <a:lnTo>
                    <a:pt x="0" y="398170"/>
                  </a:lnTo>
                  <a:lnTo>
                    <a:pt x="18084" y="398170"/>
                  </a:lnTo>
                  <a:lnTo>
                    <a:pt x="18084" y="361975"/>
                  </a:lnTo>
                  <a:close/>
                </a:path>
                <a:path w="144779" h="452754">
                  <a:moveTo>
                    <a:pt x="18084" y="289585"/>
                  </a:moveTo>
                  <a:lnTo>
                    <a:pt x="0" y="289585"/>
                  </a:lnTo>
                  <a:lnTo>
                    <a:pt x="0" y="307695"/>
                  </a:lnTo>
                  <a:lnTo>
                    <a:pt x="18084" y="307695"/>
                  </a:lnTo>
                  <a:lnTo>
                    <a:pt x="18084" y="289585"/>
                  </a:lnTo>
                  <a:close/>
                </a:path>
                <a:path w="144779" h="452754">
                  <a:moveTo>
                    <a:pt x="18084" y="253390"/>
                  </a:moveTo>
                  <a:lnTo>
                    <a:pt x="0" y="253390"/>
                  </a:lnTo>
                  <a:lnTo>
                    <a:pt x="0" y="271487"/>
                  </a:lnTo>
                  <a:lnTo>
                    <a:pt x="18084" y="271487"/>
                  </a:lnTo>
                  <a:lnTo>
                    <a:pt x="18084" y="253390"/>
                  </a:lnTo>
                  <a:close/>
                </a:path>
                <a:path w="144779" h="452754">
                  <a:moveTo>
                    <a:pt x="18084" y="217195"/>
                  </a:moveTo>
                  <a:lnTo>
                    <a:pt x="0" y="217195"/>
                  </a:lnTo>
                  <a:lnTo>
                    <a:pt x="0" y="235292"/>
                  </a:lnTo>
                  <a:lnTo>
                    <a:pt x="18084" y="235292"/>
                  </a:lnTo>
                  <a:lnTo>
                    <a:pt x="18084" y="217195"/>
                  </a:lnTo>
                  <a:close/>
                </a:path>
                <a:path w="144779" h="452754">
                  <a:moveTo>
                    <a:pt x="36195" y="325780"/>
                  </a:moveTo>
                  <a:lnTo>
                    <a:pt x="18097" y="325780"/>
                  </a:lnTo>
                  <a:lnTo>
                    <a:pt x="18097" y="343890"/>
                  </a:lnTo>
                  <a:lnTo>
                    <a:pt x="36195" y="343890"/>
                  </a:lnTo>
                  <a:lnTo>
                    <a:pt x="36195" y="325780"/>
                  </a:lnTo>
                  <a:close/>
                </a:path>
                <a:path w="144779" h="452754">
                  <a:moveTo>
                    <a:pt x="54292" y="199097"/>
                  </a:moveTo>
                  <a:lnTo>
                    <a:pt x="36195" y="199097"/>
                  </a:lnTo>
                  <a:lnTo>
                    <a:pt x="36195" y="217195"/>
                  </a:lnTo>
                  <a:lnTo>
                    <a:pt x="18097" y="217195"/>
                  </a:lnTo>
                  <a:lnTo>
                    <a:pt x="18097" y="235292"/>
                  </a:lnTo>
                  <a:lnTo>
                    <a:pt x="36195" y="235292"/>
                  </a:lnTo>
                  <a:lnTo>
                    <a:pt x="36195" y="217208"/>
                  </a:lnTo>
                  <a:lnTo>
                    <a:pt x="54292" y="217208"/>
                  </a:lnTo>
                  <a:lnTo>
                    <a:pt x="54292" y="199097"/>
                  </a:lnTo>
                  <a:close/>
                </a:path>
                <a:path w="144779" h="452754">
                  <a:moveTo>
                    <a:pt x="72377" y="235292"/>
                  </a:moveTo>
                  <a:lnTo>
                    <a:pt x="54292" y="235292"/>
                  </a:lnTo>
                  <a:lnTo>
                    <a:pt x="54292" y="271487"/>
                  </a:lnTo>
                  <a:lnTo>
                    <a:pt x="36195" y="271487"/>
                  </a:lnTo>
                  <a:lnTo>
                    <a:pt x="36195" y="289585"/>
                  </a:lnTo>
                  <a:lnTo>
                    <a:pt x="18097" y="289585"/>
                  </a:lnTo>
                  <a:lnTo>
                    <a:pt x="18097" y="307695"/>
                  </a:lnTo>
                  <a:lnTo>
                    <a:pt x="36195" y="307695"/>
                  </a:lnTo>
                  <a:lnTo>
                    <a:pt x="54292" y="307695"/>
                  </a:lnTo>
                  <a:lnTo>
                    <a:pt x="54292" y="361975"/>
                  </a:lnTo>
                  <a:lnTo>
                    <a:pt x="36195" y="361975"/>
                  </a:lnTo>
                  <a:lnTo>
                    <a:pt x="18097" y="361975"/>
                  </a:lnTo>
                  <a:lnTo>
                    <a:pt x="18097" y="398170"/>
                  </a:lnTo>
                  <a:lnTo>
                    <a:pt x="36195" y="398170"/>
                  </a:lnTo>
                  <a:lnTo>
                    <a:pt x="36195" y="416267"/>
                  </a:lnTo>
                  <a:lnTo>
                    <a:pt x="54292" y="416267"/>
                  </a:lnTo>
                  <a:lnTo>
                    <a:pt x="36195" y="416280"/>
                  </a:lnTo>
                  <a:lnTo>
                    <a:pt x="18097" y="416280"/>
                  </a:lnTo>
                  <a:lnTo>
                    <a:pt x="18097" y="434378"/>
                  </a:lnTo>
                  <a:lnTo>
                    <a:pt x="36195" y="434378"/>
                  </a:lnTo>
                  <a:lnTo>
                    <a:pt x="54292" y="434378"/>
                  </a:lnTo>
                  <a:lnTo>
                    <a:pt x="72377" y="434378"/>
                  </a:lnTo>
                  <a:lnTo>
                    <a:pt x="72377" y="416280"/>
                  </a:lnTo>
                  <a:lnTo>
                    <a:pt x="72377" y="398183"/>
                  </a:lnTo>
                  <a:lnTo>
                    <a:pt x="54292" y="398183"/>
                  </a:lnTo>
                  <a:lnTo>
                    <a:pt x="54292" y="380085"/>
                  </a:lnTo>
                  <a:lnTo>
                    <a:pt x="72377" y="380085"/>
                  </a:lnTo>
                  <a:lnTo>
                    <a:pt x="72377" y="361975"/>
                  </a:lnTo>
                  <a:lnTo>
                    <a:pt x="72377" y="307695"/>
                  </a:lnTo>
                  <a:lnTo>
                    <a:pt x="72377" y="235292"/>
                  </a:lnTo>
                  <a:close/>
                </a:path>
                <a:path w="144779" h="452754">
                  <a:moveTo>
                    <a:pt x="72377" y="144792"/>
                  </a:moveTo>
                  <a:lnTo>
                    <a:pt x="54292" y="144792"/>
                  </a:lnTo>
                  <a:lnTo>
                    <a:pt x="54292" y="162890"/>
                  </a:lnTo>
                  <a:lnTo>
                    <a:pt x="36195" y="162890"/>
                  </a:lnTo>
                  <a:lnTo>
                    <a:pt x="36195" y="181000"/>
                  </a:lnTo>
                  <a:lnTo>
                    <a:pt x="18097" y="181000"/>
                  </a:lnTo>
                  <a:lnTo>
                    <a:pt x="18097" y="199097"/>
                  </a:lnTo>
                  <a:lnTo>
                    <a:pt x="36195" y="199097"/>
                  </a:lnTo>
                  <a:lnTo>
                    <a:pt x="54292" y="199085"/>
                  </a:lnTo>
                  <a:lnTo>
                    <a:pt x="54292" y="181000"/>
                  </a:lnTo>
                  <a:lnTo>
                    <a:pt x="72377" y="181000"/>
                  </a:lnTo>
                  <a:lnTo>
                    <a:pt x="72377" y="144792"/>
                  </a:lnTo>
                  <a:close/>
                </a:path>
                <a:path w="144779" h="452754">
                  <a:moveTo>
                    <a:pt x="72377" y="36195"/>
                  </a:moveTo>
                  <a:lnTo>
                    <a:pt x="54292" y="36195"/>
                  </a:lnTo>
                  <a:lnTo>
                    <a:pt x="54292" y="90487"/>
                  </a:lnTo>
                  <a:lnTo>
                    <a:pt x="72377" y="90487"/>
                  </a:lnTo>
                  <a:lnTo>
                    <a:pt x="72377" y="36195"/>
                  </a:lnTo>
                  <a:close/>
                </a:path>
                <a:path w="144779" h="452754">
                  <a:moveTo>
                    <a:pt x="72377" y="0"/>
                  </a:moveTo>
                  <a:lnTo>
                    <a:pt x="54292" y="0"/>
                  </a:lnTo>
                  <a:lnTo>
                    <a:pt x="36195" y="0"/>
                  </a:lnTo>
                  <a:lnTo>
                    <a:pt x="18097" y="0"/>
                  </a:lnTo>
                  <a:lnTo>
                    <a:pt x="18097" y="108597"/>
                  </a:lnTo>
                  <a:lnTo>
                    <a:pt x="18097" y="126707"/>
                  </a:lnTo>
                  <a:lnTo>
                    <a:pt x="36195" y="126707"/>
                  </a:lnTo>
                  <a:lnTo>
                    <a:pt x="54292" y="126707"/>
                  </a:lnTo>
                  <a:lnTo>
                    <a:pt x="72377" y="126707"/>
                  </a:lnTo>
                  <a:lnTo>
                    <a:pt x="72377" y="108597"/>
                  </a:lnTo>
                  <a:lnTo>
                    <a:pt x="54292" y="108597"/>
                  </a:lnTo>
                  <a:lnTo>
                    <a:pt x="36195" y="108597"/>
                  </a:lnTo>
                  <a:lnTo>
                    <a:pt x="36195" y="18097"/>
                  </a:lnTo>
                  <a:lnTo>
                    <a:pt x="54292" y="18097"/>
                  </a:lnTo>
                  <a:lnTo>
                    <a:pt x="72377" y="18097"/>
                  </a:lnTo>
                  <a:lnTo>
                    <a:pt x="72377" y="0"/>
                  </a:lnTo>
                  <a:close/>
                </a:path>
                <a:path w="144779" h="452754">
                  <a:moveTo>
                    <a:pt x="90487" y="434378"/>
                  </a:moveTo>
                  <a:lnTo>
                    <a:pt x="72390" y="434378"/>
                  </a:lnTo>
                  <a:lnTo>
                    <a:pt x="72390" y="452475"/>
                  </a:lnTo>
                  <a:lnTo>
                    <a:pt x="90487" y="452475"/>
                  </a:lnTo>
                  <a:lnTo>
                    <a:pt x="90487" y="434378"/>
                  </a:lnTo>
                  <a:close/>
                </a:path>
                <a:path w="144779" h="452754">
                  <a:moveTo>
                    <a:pt x="90487" y="361975"/>
                  </a:moveTo>
                  <a:lnTo>
                    <a:pt x="72390" y="361975"/>
                  </a:lnTo>
                  <a:lnTo>
                    <a:pt x="72390" y="398170"/>
                  </a:lnTo>
                  <a:lnTo>
                    <a:pt x="90487" y="398170"/>
                  </a:lnTo>
                  <a:lnTo>
                    <a:pt x="90487" y="361975"/>
                  </a:lnTo>
                  <a:close/>
                </a:path>
                <a:path w="144779" h="452754">
                  <a:moveTo>
                    <a:pt x="90487" y="325780"/>
                  </a:moveTo>
                  <a:lnTo>
                    <a:pt x="72390" y="325780"/>
                  </a:lnTo>
                  <a:lnTo>
                    <a:pt x="72390" y="343890"/>
                  </a:lnTo>
                  <a:lnTo>
                    <a:pt x="90487" y="343890"/>
                  </a:lnTo>
                  <a:lnTo>
                    <a:pt x="90487" y="325780"/>
                  </a:lnTo>
                  <a:close/>
                </a:path>
                <a:path w="144779" h="452754">
                  <a:moveTo>
                    <a:pt x="90487" y="253390"/>
                  </a:moveTo>
                  <a:lnTo>
                    <a:pt x="72390" y="253390"/>
                  </a:lnTo>
                  <a:lnTo>
                    <a:pt x="72390" y="271487"/>
                  </a:lnTo>
                  <a:lnTo>
                    <a:pt x="90487" y="271487"/>
                  </a:lnTo>
                  <a:lnTo>
                    <a:pt x="90487" y="253390"/>
                  </a:lnTo>
                  <a:close/>
                </a:path>
                <a:path w="144779" h="452754">
                  <a:moveTo>
                    <a:pt x="90487" y="199097"/>
                  </a:moveTo>
                  <a:lnTo>
                    <a:pt x="72390" y="199097"/>
                  </a:lnTo>
                  <a:lnTo>
                    <a:pt x="72390" y="217208"/>
                  </a:lnTo>
                  <a:lnTo>
                    <a:pt x="90487" y="217208"/>
                  </a:lnTo>
                  <a:lnTo>
                    <a:pt x="90487" y="199097"/>
                  </a:lnTo>
                  <a:close/>
                </a:path>
                <a:path w="144779" h="452754">
                  <a:moveTo>
                    <a:pt x="90487" y="162890"/>
                  </a:moveTo>
                  <a:lnTo>
                    <a:pt x="72390" y="162890"/>
                  </a:lnTo>
                  <a:lnTo>
                    <a:pt x="72390" y="199085"/>
                  </a:lnTo>
                  <a:lnTo>
                    <a:pt x="90487" y="199085"/>
                  </a:lnTo>
                  <a:lnTo>
                    <a:pt x="90487" y="162890"/>
                  </a:lnTo>
                  <a:close/>
                </a:path>
                <a:path w="144779" h="452754">
                  <a:moveTo>
                    <a:pt x="90487" y="108597"/>
                  </a:moveTo>
                  <a:lnTo>
                    <a:pt x="72390" y="108597"/>
                  </a:lnTo>
                  <a:lnTo>
                    <a:pt x="72390" y="126707"/>
                  </a:lnTo>
                  <a:lnTo>
                    <a:pt x="90487" y="126707"/>
                  </a:lnTo>
                  <a:lnTo>
                    <a:pt x="90487" y="108597"/>
                  </a:lnTo>
                  <a:close/>
                </a:path>
                <a:path w="144779" h="452754">
                  <a:moveTo>
                    <a:pt x="90487" y="36195"/>
                  </a:moveTo>
                  <a:lnTo>
                    <a:pt x="72390" y="36195"/>
                  </a:lnTo>
                  <a:lnTo>
                    <a:pt x="72390" y="90487"/>
                  </a:lnTo>
                  <a:lnTo>
                    <a:pt x="90487" y="90487"/>
                  </a:lnTo>
                  <a:lnTo>
                    <a:pt x="90487" y="36195"/>
                  </a:lnTo>
                  <a:close/>
                </a:path>
                <a:path w="144779" h="452754">
                  <a:moveTo>
                    <a:pt x="90487" y="0"/>
                  </a:moveTo>
                  <a:lnTo>
                    <a:pt x="72390" y="0"/>
                  </a:lnTo>
                  <a:lnTo>
                    <a:pt x="72390" y="18097"/>
                  </a:lnTo>
                  <a:lnTo>
                    <a:pt x="90487" y="18097"/>
                  </a:lnTo>
                  <a:lnTo>
                    <a:pt x="90487" y="0"/>
                  </a:lnTo>
                  <a:close/>
                </a:path>
                <a:path w="144779" h="452754">
                  <a:moveTo>
                    <a:pt x="108585" y="398183"/>
                  </a:moveTo>
                  <a:lnTo>
                    <a:pt x="90500" y="398183"/>
                  </a:lnTo>
                  <a:lnTo>
                    <a:pt x="90500" y="416280"/>
                  </a:lnTo>
                  <a:lnTo>
                    <a:pt x="90500" y="434378"/>
                  </a:lnTo>
                  <a:lnTo>
                    <a:pt x="108585" y="434378"/>
                  </a:lnTo>
                  <a:lnTo>
                    <a:pt x="108585" y="416280"/>
                  </a:lnTo>
                  <a:lnTo>
                    <a:pt x="108585" y="398183"/>
                  </a:lnTo>
                  <a:close/>
                </a:path>
                <a:path w="144779" h="452754">
                  <a:moveTo>
                    <a:pt x="108585" y="253390"/>
                  </a:moveTo>
                  <a:lnTo>
                    <a:pt x="90500" y="253390"/>
                  </a:lnTo>
                  <a:lnTo>
                    <a:pt x="90500" y="307682"/>
                  </a:lnTo>
                  <a:lnTo>
                    <a:pt x="108585" y="307682"/>
                  </a:lnTo>
                  <a:lnTo>
                    <a:pt x="108585" y="253390"/>
                  </a:lnTo>
                  <a:close/>
                </a:path>
                <a:path w="144779" h="452754">
                  <a:moveTo>
                    <a:pt x="108585" y="199097"/>
                  </a:moveTo>
                  <a:lnTo>
                    <a:pt x="90500" y="199097"/>
                  </a:lnTo>
                  <a:lnTo>
                    <a:pt x="90500" y="217208"/>
                  </a:lnTo>
                  <a:lnTo>
                    <a:pt x="108585" y="217208"/>
                  </a:lnTo>
                  <a:lnTo>
                    <a:pt x="108585" y="199097"/>
                  </a:lnTo>
                  <a:close/>
                </a:path>
                <a:path w="144779" h="452754">
                  <a:moveTo>
                    <a:pt x="108585" y="144792"/>
                  </a:moveTo>
                  <a:lnTo>
                    <a:pt x="90500" y="144792"/>
                  </a:lnTo>
                  <a:lnTo>
                    <a:pt x="90500" y="181000"/>
                  </a:lnTo>
                  <a:lnTo>
                    <a:pt x="108585" y="181000"/>
                  </a:lnTo>
                  <a:lnTo>
                    <a:pt x="108585" y="144792"/>
                  </a:lnTo>
                  <a:close/>
                </a:path>
                <a:path w="144779" h="452754">
                  <a:moveTo>
                    <a:pt x="108585" y="108597"/>
                  </a:moveTo>
                  <a:lnTo>
                    <a:pt x="90500" y="108597"/>
                  </a:lnTo>
                  <a:lnTo>
                    <a:pt x="90500" y="126707"/>
                  </a:lnTo>
                  <a:lnTo>
                    <a:pt x="108585" y="126707"/>
                  </a:lnTo>
                  <a:lnTo>
                    <a:pt x="108585" y="108597"/>
                  </a:lnTo>
                  <a:close/>
                </a:path>
                <a:path w="144779" h="452754">
                  <a:moveTo>
                    <a:pt x="108585" y="36195"/>
                  </a:moveTo>
                  <a:lnTo>
                    <a:pt x="90500" y="36195"/>
                  </a:lnTo>
                  <a:lnTo>
                    <a:pt x="90500" y="90487"/>
                  </a:lnTo>
                  <a:lnTo>
                    <a:pt x="108585" y="90487"/>
                  </a:lnTo>
                  <a:lnTo>
                    <a:pt x="108585" y="36195"/>
                  </a:lnTo>
                  <a:close/>
                </a:path>
                <a:path w="144779" h="452754">
                  <a:moveTo>
                    <a:pt x="108585" y="0"/>
                  </a:moveTo>
                  <a:lnTo>
                    <a:pt x="90500" y="0"/>
                  </a:lnTo>
                  <a:lnTo>
                    <a:pt x="90500" y="18097"/>
                  </a:lnTo>
                  <a:lnTo>
                    <a:pt x="108585" y="18097"/>
                  </a:lnTo>
                  <a:lnTo>
                    <a:pt x="108585" y="0"/>
                  </a:lnTo>
                  <a:close/>
                </a:path>
                <a:path w="144779" h="452754">
                  <a:moveTo>
                    <a:pt x="126695" y="289585"/>
                  </a:moveTo>
                  <a:lnTo>
                    <a:pt x="108597" y="289585"/>
                  </a:lnTo>
                  <a:lnTo>
                    <a:pt x="108597" y="307682"/>
                  </a:lnTo>
                  <a:lnTo>
                    <a:pt x="108597" y="325780"/>
                  </a:lnTo>
                  <a:lnTo>
                    <a:pt x="126695" y="325780"/>
                  </a:lnTo>
                  <a:lnTo>
                    <a:pt x="126695" y="307695"/>
                  </a:lnTo>
                  <a:lnTo>
                    <a:pt x="126695" y="289585"/>
                  </a:lnTo>
                  <a:close/>
                </a:path>
                <a:path w="144779" h="452754">
                  <a:moveTo>
                    <a:pt x="144780" y="380085"/>
                  </a:moveTo>
                  <a:lnTo>
                    <a:pt x="126695" y="380085"/>
                  </a:lnTo>
                  <a:lnTo>
                    <a:pt x="108597" y="380085"/>
                  </a:lnTo>
                  <a:lnTo>
                    <a:pt x="108597" y="416280"/>
                  </a:lnTo>
                  <a:lnTo>
                    <a:pt x="108597" y="434378"/>
                  </a:lnTo>
                  <a:lnTo>
                    <a:pt x="126695" y="434378"/>
                  </a:lnTo>
                  <a:lnTo>
                    <a:pt x="126695" y="452475"/>
                  </a:lnTo>
                  <a:lnTo>
                    <a:pt x="144780" y="452475"/>
                  </a:lnTo>
                  <a:lnTo>
                    <a:pt x="144780" y="416280"/>
                  </a:lnTo>
                  <a:lnTo>
                    <a:pt x="144780" y="380085"/>
                  </a:lnTo>
                  <a:close/>
                </a:path>
                <a:path w="144779" h="452754">
                  <a:moveTo>
                    <a:pt x="144780" y="325780"/>
                  </a:moveTo>
                  <a:lnTo>
                    <a:pt x="126695" y="325780"/>
                  </a:lnTo>
                  <a:lnTo>
                    <a:pt x="126695" y="361975"/>
                  </a:lnTo>
                  <a:lnTo>
                    <a:pt x="144780" y="361975"/>
                  </a:lnTo>
                  <a:lnTo>
                    <a:pt x="144780" y="325780"/>
                  </a:lnTo>
                  <a:close/>
                </a:path>
                <a:path w="144779" h="452754">
                  <a:moveTo>
                    <a:pt x="144780" y="181000"/>
                  </a:moveTo>
                  <a:lnTo>
                    <a:pt x="126695" y="181000"/>
                  </a:lnTo>
                  <a:lnTo>
                    <a:pt x="126695" y="199097"/>
                  </a:lnTo>
                  <a:lnTo>
                    <a:pt x="108597" y="199097"/>
                  </a:lnTo>
                  <a:lnTo>
                    <a:pt x="108597" y="217208"/>
                  </a:lnTo>
                  <a:lnTo>
                    <a:pt x="126695" y="217208"/>
                  </a:lnTo>
                  <a:lnTo>
                    <a:pt x="126695" y="235292"/>
                  </a:lnTo>
                  <a:lnTo>
                    <a:pt x="108597" y="235292"/>
                  </a:lnTo>
                  <a:lnTo>
                    <a:pt x="108597" y="271487"/>
                  </a:lnTo>
                  <a:lnTo>
                    <a:pt x="126695" y="271487"/>
                  </a:lnTo>
                  <a:lnTo>
                    <a:pt x="126695" y="289585"/>
                  </a:lnTo>
                  <a:lnTo>
                    <a:pt x="144780" y="289585"/>
                  </a:lnTo>
                  <a:lnTo>
                    <a:pt x="144780" y="253390"/>
                  </a:lnTo>
                  <a:lnTo>
                    <a:pt x="126695" y="253390"/>
                  </a:lnTo>
                  <a:lnTo>
                    <a:pt x="126695" y="235305"/>
                  </a:lnTo>
                  <a:lnTo>
                    <a:pt x="144780" y="235305"/>
                  </a:lnTo>
                  <a:lnTo>
                    <a:pt x="144780" y="199097"/>
                  </a:lnTo>
                  <a:lnTo>
                    <a:pt x="144780" y="181000"/>
                  </a:lnTo>
                  <a:close/>
                </a:path>
                <a:path w="144779" h="452754">
                  <a:moveTo>
                    <a:pt x="144780" y="144792"/>
                  </a:moveTo>
                  <a:lnTo>
                    <a:pt x="126695" y="144792"/>
                  </a:lnTo>
                  <a:lnTo>
                    <a:pt x="108597" y="144792"/>
                  </a:lnTo>
                  <a:lnTo>
                    <a:pt x="108597" y="181000"/>
                  </a:lnTo>
                  <a:lnTo>
                    <a:pt x="126695" y="181000"/>
                  </a:lnTo>
                  <a:lnTo>
                    <a:pt x="126695" y="162902"/>
                  </a:lnTo>
                  <a:lnTo>
                    <a:pt x="144780" y="162902"/>
                  </a:lnTo>
                  <a:lnTo>
                    <a:pt x="144780" y="144792"/>
                  </a:lnTo>
                  <a:close/>
                </a:path>
                <a:path w="144779" h="452754">
                  <a:moveTo>
                    <a:pt x="144780" y="0"/>
                  </a:moveTo>
                  <a:lnTo>
                    <a:pt x="126695" y="0"/>
                  </a:lnTo>
                  <a:lnTo>
                    <a:pt x="108597" y="0"/>
                  </a:lnTo>
                  <a:lnTo>
                    <a:pt x="108597" y="18097"/>
                  </a:lnTo>
                  <a:lnTo>
                    <a:pt x="126695" y="18097"/>
                  </a:lnTo>
                  <a:lnTo>
                    <a:pt x="126695" y="108597"/>
                  </a:lnTo>
                  <a:lnTo>
                    <a:pt x="108597" y="108597"/>
                  </a:lnTo>
                  <a:lnTo>
                    <a:pt x="108597" y="126707"/>
                  </a:lnTo>
                  <a:lnTo>
                    <a:pt x="126695" y="126707"/>
                  </a:lnTo>
                  <a:lnTo>
                    <a:pt x="144780" y="126707"/>
                  </a:lnTo>
                  <a:lnTo>
                    <a:pt x="144780" y="108597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2314261" y="10153882"/>
              <a:ext cx="0" cy="474345"/>
            </a:xfrm>
            <a:custGeom>
              <a:avLst/>
              <a:gdLst/>
              <a:ahLst/>
              <a:cxnLst/>
              <a:rect l="l" t="t" r="r" b="b"/>
              <a:pathLst>
                <a:path h="474345">
                  <a:moveTo>
                    <a:pt x="0" y="0"/>
                  </a:moveTo>
                  <a:lnTo>
                    <a:pt x="0" y="474052"/>
                  </a:lnTo>
                </a:path>
              </a:pathLst>
            </a:custGeom>
            <a:ln w="9042">
              <a:solidFill>
                <a:srgbClr val="FCF1F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546219" y="10153882"/>
              <a:ext cx="0" cy="474345"/>
            </a:xfrm>
            <a:custGeom>
              <a:avLst/>
              <a:gdLst/>
              <a:ahLst/>
              <a:cxnLst/>
              <a:rect l="l" t="t" r="r" b="b"/>
              <a:pathLst>
                <a:path h="474345">
                  <a:moveTo>
                    <a:pt x="0" y="0"/>
                  </a:moveTo>
                  <a:lnTo>
                    <a:pt x="0" y="474052"/>
                  </a:lnTo>
                </a:path>
              </a:pathLst>
            </a:custGeom>
            <a:ln w="9042">
              <a:solidFill>
                <a:srgbClr val="FCF1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3220166" y="10171287"/>
            <a:ext cx="485775" cy="144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C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ON</a:t>
            </a:r>
            <a:r>
              <a:rPr sz="750" b="1" spc="-6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TA</a:t>
            </a:r>
            <a:r>
              <a:rPr sz="750" b="1" spc="-5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</a:t>
            </a:r>
            <a:r>
              <a:rPr sz="750" b="1" spc="3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7249" y="10171287"/>
            <a:ext cx="1791335" cy="4286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57810">
              <a:lnSpc>
                <a:spcPct val="100000"/>
              </a:lnSpc>
              <a:spcBef>
                <a:spcPts val="130"/>
              </a:spcBef>
            </a:pP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A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C</a:t>
            </a:r>
            <a:r>
              <a:rPr sz="750" b="1" spc="-8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E</a:t>
            </a:r>
            <a:r>
              <a:rPr sz="750" b="1" spc="-5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6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SE</a:t>
            </a:r>
            <a:r>
              <a:rPr sz="750" b="1" spc="-2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N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</a:t>
            </a:r>
            <a:r>
              <a:rPr sz="750" b="1" spc="-5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2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A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2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-5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REDE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endParaRPr sz="75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tabLst>
                <a:tab pos="830580" algn="l"/>
              </a:tabLst>
            </a:pP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VSOLBRASIL	</a:t>
            </a:r>
            <a:r>
              <a:rPr sz="750" b="1" dirty="0">
                <a:solidFill>
                  <a:srgbClr val="FFFFFF"/>
                </a:solidFill>
                <a:latin typeface="Arial" panose="020B0604020202020204"/>
                <a:cs typeface="Arial" panose="020B0604020202020204"/>
                <a:hlinkClick r:id="rId3"/>
              </a:rPr>
              <a:t>WWW.VSOLBR.COM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67612" y="10298689"/>
            <a:ext cx="722630" cy="319405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5"/>
              </a:spcBef>
            </a:pPr>
            <a:r>
              <a:rPr sz="650" b="1" spc="1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SUPORTE</a:t>
            </a:r>
            <a:endParaRPr sz="650">
              <a:latin typeface="Trebuchet MS" panose="020B0603020202020204"/>
              <a:cs typeface="Trebuchet MS" panose="020B0603020202020204"/>
            </a:endParaRPr>
          </a:p>
          <a:p>
            <a:pPr algn="ctr">
              <a:lnSpc>
                <a:spcPct val="100000"/>
              </a:lnSpc>
              <a:spcBef>
                <a:spcPts val="340"/>
              </a:spcBef>
            </a:pP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750" b="1" spc="-1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1)</a:t>
            </a: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2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9</a:t>
            </a:r>
            <a:r>
              <a:rPr sz="750" b="1" spc="-9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sz="750" b="1" spc="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4</a:t>
            </a:r>
            <a:r>
              <a:rPr sz="750" b="1" spc="3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6</a:t>
            </a:r>
            <a:r>
              <a:rPr sz="750" b="1" spc="8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4-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6</a:t>
            </a:r>
            <a:r>
              <a:rPr sz="750" b="1" spc="-2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377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35680" y="10300369"/>
            <a:ext cx="719455" cy="31559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0"/>
              </a:spcBef>
            </a:pPr>
            <a:r>
              <a:rPr sz="650" b="1" spc="3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COMERCIAL</a:t>
            </a:r>
            <a:endParaRPr sz="650">
              <a:latin typeface="Trebuchet MS" panose="020B0603020202020204"/>
              <a:cs typeface="Trebuchet MS" panose="020B0603020202020204"/>
            </a:endParaRPr>
          </a:p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750" b="1" spc="-1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1)</a:t>
            </a: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9</a:t>
            </a:r>
            <a:r>
              <a:rPr sz="750" b="1" spc="-7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7</a:t>
            </a:r>
            <a:r>
              <a:rPr sz="750" b="1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6</a:t>
            </a:r>
            <a:r>
              <a:rPr sz="750" b="1" spc="-7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7</a:t>
            </a:r>
            <a:r>
              <a:rPr sz="750" b="1" spc="8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4-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8</a:t>
            </a: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7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9</a:t>
            </a:r>
            <a:r>
              <a:rPr sz="750" b="1" spc="7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0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19" name="Grupo 18"/>
          <p:cNvGrpSpPr/>
          <p:nvPr/>
        </p:nvGrpSpPr>
        <p:grpSpPr>
          <a:xfrm>
            <a:off x="0" y="10093960"/>
            <a:ext cx="7560310" cy="598170"/>
            <a:chOff x="0" y="15896"/>
            <a:chExt cx="11906" cy="942"/>
          </a:xfrm>
        </p:grpSpPr>
        <p:sp>
          <p:nvSpPr>
            <p:cNvPr id="18" name="object 3"/>
            <p:cNvSpPr/>
            <p:nvPr/>
          </p:nvSpPr>
          <p:spPr>
            <a:xfrm>
              <a:off x="0" y="15896"/>
              <a:ext cx="11906" cy="943"/>
            </a:xfrm>
            <a:custGeom>
              <a:avLst/>
              <a:gdLst/>
              <a:ahLst/>
              <a:cxnLst/>
              <a:rect l="l" t="t" r="r" b="b"/>
              <a:pathLst>
                <a:path w="7560309" h="598804">
                  <a:moveTo>
                    <a:pt x="7559992" y="0"/>
                  </a:moveTo>
                  <a:lnTo>
                    <a:pt x="0" y="0"/>
                  </a:lnTo>
                  <a:lnTo>
                    <a:pt x="0" y="598195"/>
                  </a:lnTo>
                  <a:lnTo>
                    <a:pt x="7559992" y="598195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FF6900"/>
            </a:solidFill>
          </p:spPr>
          <p:txBody>
            <a:bodyPr wrap="square" lIns="0" tIns="0" rIns="0" bIns="0" rtlCol="0"/>
            <a:lstStyle/>
            <a:p/>
          </p:txBody>
        </p:sp>
        <p:grpSp>
          <p:nvGrpSpPr>
            <p:cNvPr id="21" name="object 5"/>
            <p:cNvGrpSpPr/>
            <p:nvPr/>
          </p:nvGrpSpPr>
          <p:grpSpPr>
            <a:xfrm>
              <a:off x="5590" y="15993"/>
              <a:ext cx="6130" cy="765"/>
              <a:chOff x="3473249" y="10148075"/>
              <a:chExt cx="3892268" cy="485775"/>
            </a:xfrm>
          </p:grpSpPr>
          <p:pic>
            <p:nvPicPr>
              <p:cNvPr id="22" name="object 7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473249" y="10452190"/>
                <a:ext cx="115950" cy="115950"/>
              </a:xfrm>
              <a:prstGeom prst="rect">
                <a:avLst/>
              </a:prstGeom>
            </p:spPr>
          </p:pic>
          <p:sp>
            <p:nvSpPr>
              <p:cNvPr id="23" name="object 8"/>
              <p:cNvSpPr/>
              <p:nvPr/>
            </p:nvSpPr>
            <p:spPr>
              <a:xfrm>
                <a:off x="6879742" y="10148075"/>
                <a:ext cx="485775" cy="485775"/>
              </a:xfrm>
              <a:custGeom>
                <a:avLst/>
                <a:gdLst/>
                <a:ahLst/>
                <a:cxnLst/>
                <a:rect l="l" t="t" r="r" b="b"/>
                <a:pathLst>
                  <a:path w="485775" h="485775">
                    <a:moveTo>
                      <a:pt x="485673" y="0"/>
                    </a:moveTo>
                    <a:lnTo>
                      <a:pt x="0" y="0"/>
                    </a:lnTo>
                    <a:lnTo>
                      <a:pt x="0" y="485673"/>
                    </a:lnTo>
                    <a:lnTo>
                      <a:pt x="485673" y="485673"/>
                    </a:lnTo>
                    <a:lnTo>
                      <a:pt x="485673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/>
            </p:txBody>
          </p:sp>
          <p:sp>
            <p:nvSpPr>
              <p:cNvPr id="24" name="object 9"/>
              <p:cNvSpPr/>
              <p:nvPr/>
            </p:nvSpPr>
            <p:spPr>
              <a:xfrm>
                <a:off x="6896329" y="10164674"/>
                <a:ext cx="163195" cy="452755"/>
              </a:xfrm>
              <a:custGeom>
                <a:avLst/>
                <a:gdLst/>
                <a:ahLst/>
                <a:cxnLst/>
                <a:rect l="l" t="t" r="r" b="b"/>
                <a:pathLst>
                  <a:path w="163195" h="452754">
                    <a:moveTo>
                      <a:pt x="18097" y="416280"/>
                    </a:moveTo>
                    <a:lnTo>
                      <a:pt x="0" y="416280"/>
                    </a:lnTo>
                    <a:lnTo>
                      <a:pt x="0" y="452475"/>
                    </a:lnTo>
                    <a:lnTo>
                      <a:pt x="18097" y="452475"/>
                    </a:lnTo>
                    <a:lnTo>
                      <a:pt x="18097" y="416280"/>
                    </a:lnTo>
                    <a:close/>
                  </a:path>
                  <a:path w="163195" h="452754">
                    <a:moveTo>
                      <a:pt x="18097" y="325780"/>
                    </a:moveTo>
                    <a:lnTo>
                      <a:pt x="0" y="325780"/>
                    </a:lnTo>
                    <a:lnTo>
                      <a:pt x="0" y="361975"/>
                    </a:lnTo>
                    <a:lnTo>
                      <a:pt x="0" y="416267"/>
                    </a:lnTo>
                    <a:lnTo>
                      <a:pt x="18097" y="416267"/>
                    </a:lnTo>
                    <a:lnTo>
                      <a:pt x="18097" y="361975"/>
                    </a:lnTo>
                    <a:lnTo>
                      <a:pt x="18097" y="325780"/>
                    </a:lnTo>
                    <a:close/>
                  </a:path>
                  <a:path w="163195" h="452754">
                    <a:moveTo>
                      <a:pt x="18097" y="235292"/>
                    </a:moveTo>
                    <a:lnTo>
                      <a:pt x="0" y="235292"/>
                    </a:lnTo>
                    <a:lnTo>
                      <a:pt x="0" y="307695"/>
                    </a:lnTo>
                    <a:lnTo>
                      <a:pt x="18097" y="307695"/>
                    </a:lnTo>
                    <a:lnTo>
                      <a:pt x="18097" y="235292"/>
                    </a:lnTo>
                    <a:close/>
                  </a:path>
                  <a:path w="163195" h="452754">
                    <a:moveTo>
                      <a:pt x="18097" y="199097"/>
                    </a:moveTo>
                    <a:lnTo>
                      <a:pt x="0" y="199097"/>
                    </a:lnTo>
                    <a:lnTo>
                      <a:pt x="0" y="217208"/>
                    </a:lnTo>
                    <a:lnTo>
                      <a:pt x="18097" y="217208"/>
                    </a:lnTo>
                    <a:lnTo>
                      <a:pt x="18097" y="199097"/>
                    </a:lnTo>
                    <a:close/>
                  </a:path>
                  <a:path w="163195" h="452754">
                    <a:moveTo>
                      <a:pt x="18097" y="144792"/>
                    </a:moveTo>
                    <a:lnTo>
                      <a:pt x="0" y="144792"/>
                    </a:lnTo>
                    <a:lnTo>
                      <a:pt x="0" y="162902"/>
                    </a:lnTo>
                    <a:lnTo>
                      <a:pt x="18097" y="162902"/>
                    </a:lnTo>
                    <a:lnTo>
                      <a:pt x="18097" y="144792"/>
                    </a:lnTo>
                    <a:close/>
                  </a:path>
                  <a:path w="163195" h="452754">
                    <a:moveTo>
                      <a:pt x="18097" y="0"/>
                    </a:moveTo>
                    <a:lnTo>
                      <a:pt x="0" y="0"/>
                    </a:lnTo>
                    <a:lnTo>
                      <a:pt x="0" y="108597"/>
                    </a:lnTo>
                    <a:lnTo>
                      <a:pt x="0" y="126707"/>
                    </a:lnTo>
                    <a:lnTo>
                      <a:pt x="18097" y="126707"/>
                    </a:lnTo>
                    <a:lnTo>
                      <a:pt x="18097" y="108597"/>
                    </a:lnTo>
                    <a:lnTo>
                      <a:pt x="18097" y="0"/>
                    </a:lnTo>
                    <a:close/>
                  </a:path>
                  <a:path w="163195" h="452754">
                    <a:moveTo>
                      <a:pt x="36195" y="434378"/>
                    </a:moveTo>
                    <a:lnTo>
                      <a:pt x="18110" y="434378"/>
                    </a:lnTo>
                    <a:lnTo>
                      <a:pt x="18110" y="452475"/>
                    </a:lnTo>
                    <a:lnTo>
                      <a:pt x="36195" y="452475"/>
                    </a:lnTo>
                    <a:lnTo>
                      <a:pt x="36195" y="434378"/>
                    </a:lnTo>
                    <a:close/>
                  </a:path>
                  <a:path w="163195" h="452754">
                    <a:moveTo>
                      <a:pt x="36195" y="325780"/>
                    </a:moveTo>
                    <a:lnTo>
                      <a:pt x="18110" y="325780"/>
                    </a:lnTo>
                    <a:lnTo>
                      <a:pt x="18110" y="343890"/>
                    </a:lnTo>
                    <a:lnTo>
                      <a:pt x="36195" y="343890"/>
                    </a:lnTo>
                    <a:lnTo>
                      <a:pt x="36195" y="325780"/>
                    </a:lnTo>
                    <a:close/>
                  </a:path>
                  <a:path w="163195" h="452754">
                    <a:moveTo>
                      <a:pt x="36195" y="235292"/>
                    </a:moveTo>
                    <a:lnTo>
                      <a:pt x="18110" y="235292"/>
                    </a:lnTo>
                    <a:lnTo>
                      <a:pt x="18110" y="271487"/>
                    </a:lnTo>
                    <a:lnTo>
                      <a:pt x="36195" y="271487"/>
                    </a:lnTo>
                    <a:lnTo>
                      <a:pt x="36195" y="235292"/>
                    </a:lnTo>
                    <a:close/>
                  </a:path>
                  <a:path w="163195" h="452754">
                    <a:moveTo>
                      <a:pt x="36195" y="199097"/>
                    </a:moveTo>
                    <a:lnTo>
                      <a:pt x="18110" y="199097"/>
                    </a:lnTo>
                    <a:lnTo>
                      <a:pt x="18110" y="217208"/>
                    </a:lnTo>
                    <a:lnTo>
                      <a:pt x="36195" y="217208"/>
                    </a:lnTo>
                    <a:lnTo>
                      <a:pt x="36195" y="199097"/>
                    </a:lnTo>
                    <a:close/>
                  </a:path>
                  <a:path w="163195" h="452754">
                    <a:moveTo>
                      <a:pt x="36195" y="108597"/>
                    </a:moveTo>
                    <a:lnTo>
                      <a:pt x="18110" y="108597"/>
                    </a:lnTo>
                    <a:lnTo>
                      <a:pt x="18110" y="126707"/>
                    </a:lnTo>
                    <a:lnTo>
                      <a:pt x="36195" y="126707"/>
                    </a:lnTo>
                    <a:lnTo>
                      <a:pt x="36195" y="108597"/>
                    </a:lnTo>
                    <a:close/>
                  </a:path>
                  <a:path w="163195" h="452754">
                    <a:moveTo>
                      <a:pt x="36195" y="0"/>
                    </a:moveTo>
                    <a:lnTo>
                      <a:pt x="18110" y="0"/>
                    </a:lnTo>
                    <a:lnTo>
                      <a:pt x="18110" y="18097"/>
                    </a:lnTo>
                    <a:lnTo>
                      <a:pt x="36195" y="18097"/>
                    </a:lnTo>
                    <a:lnTo>
                      <a:pt x="36195" y="0"/>
                    </a:lnTo>
                    <a:close/>
                  </a:path>
                  <a:path w="163195" h="452754">
                    <a:moveTo>
                      <a:pt x="72390" y="434378"/>
                    </a:moveTo>
                    <a:lnTo>
                      <a:pt x="54305" y="434378"/>
                    </a:lnTo>
                    <a:lnTo>
                      <a:pt x="36207" y="434378"/>
                    </a:lnTo>
                    <a:lnTo>
                      <a:pt x="36207" y="452475"/>
                    </a:lnTo>
                    <a:lnTo>
                      <a:pt x="54305" y="452475"/>
                    </a:lnTo>
                    <a:lnTo>
                      <a:pt x="72390" y="452475"/>
                    </a:lnTo>
                    <a:lnTo>
                      <a:pt x="72390" y="434378"/>
                    </a:lnTo>
                    <a:close/>
                  </a:path>
                  <a:path w="163195" h="452754">
                    <a:moveTo>
                      <a:pt x="72390" y="361975"/>
                    </a:moveTo>
                    <a:lnTo>
                      <a:pt x="54305" y="361975"/>
                    </a:lnTo>
                    <a:lnTo>
                      <a:pt x="36207" y="361975"/>
                    </a:lnTo>
                    <a:lnTo>
                      <a:pt x="36207" y="416267"/>
                    </a:lnTo>
                    <a:lnTo>
                      <a:pt x="54305" y="416267"/>
                    </a:lnTo>
                    <a:lnTo>
                      <a:pt x="72390" y="416267"/>
                    </a:lnTo>
                    <a:lnTo>
                      <a:pt x="72390" y="361975"/>
                    </a:lnTo>
                    <a:close/>
                  </a:path>
                  <a:path w="163195" h="452754">
                    <a:moveTo>
                      <a:pt x="72390" y="325780"/>
                    </a:moveTo>
                    <a:lnTo>
                      <a:pt x="54305" y="325780"/>
                    </a:lnTo>
                    <a:lnTo>
                      <a:pt x="36207" y="325780"/>
                    </a:lnTo>
                    <a:lnTo>
                      <a:pt x="36207" y="343890"/>
                    </a:lnTo>
                    <a:lnTo>
                      <a:pt x="54305" y="343890"/>
                    </a:lnTo>
                    <a:lnTo>
                      <a:pt x="72390" y="343890"/>
                    </a:lnTo>
                    <a:lnTo>
                      <a:pt x="72390" y="325780"/>
                    </a:lnTo>
                    <a:close/>
                  </a:path>
                  <a:path w="163195" h="452754">
                    <a:moveTo>
                      <a:pt x="72390" y="271487"/>
                    </a:moveTo>
                    <a:lnTo>
                      <a:pt x="54305" y="271487"/>
                    </a:lnTo>
                    <a:lnTo>
                      <a:pt x="54305" y="253390"/>
                    </a:lnTo>
                    <a:lnTo>
                      <a:pt x="36207" y="253390"/>
                    </a:lnTo>
                    <a:lnTo>
                      <a:pt x="36207" y="307682"/>
                    </a:lnTo>
                    <a:lnTo>
                      <a:pt x="54305" y="307682"/>
                    </a:lnTo>
                    <a:lnTo>
                      <a:pt x="72390" y="307695"/>
                    </a:lnTo>
                    <a:lnTo>
                      <a:pt x="72390" y="271487"/>
                    </a:lnTo>
                    <a:close/>
                  </a:path>
                  <a:path w="163195" h="452754">
                    <a:moveTo>
                      <a:pt x="72390" y="235292"/>
                    </a:moveTo>
                    <a:lnTo>
                      <a:pt x="54305" y="235292"/>
                    </a:lnTo>
                    <a:lnTo>
                      <a:pt x="54305" y="199097"/>
                    </a:lnTo>
                    <a:lnTo>
                      <a:pt x="36207" y="199097"/>
                    </a:lnTo>
                    <a:lnTo>
                      <a:pt x="36207" y="235305"/>
                    </a:lnTo>
                    <a:lnTo>
                      <a:pt x="54305" y="235305"/>
                    </a:lnTo>
                    <a:lnTo>
                      <a:pt x="54305" y="253390"/>
                    </a:lnTo>
                    <a:lnTo>
                      <a:pt x="72390" y="253390"/>
                    </a:lnTo>
                    <a:lnTo>
                      <a:pt x="72390" y="235292"/>
                    </a:lnTo>
                    <a:close/>
                  </a:path>
                  <a:path w="163195" h="452754">
                    <a:moveTo>
                      <a:pt x="72390" y="144792"/>
                    </a:moveTo>
                    <a:lnTo>
                      <a:pt x="54305" y="144792"/>
                    </a:lnTo>
                    <a:lnTo>
                      <a:pt x="54305" y="162890"/>
                    </a:lnTo>
                    <a:lnTo>
                      <a:pt x="36207" y="162890"/>
                    </a:lnTo>
                    <a:lnTo>
                      <a:pt x="36207" y="199085"/>
                    </a:lnTo>
                    <a:lnTo>
                      <a:pt x="54305" y="199085"/>
                    </a:lnTo>
                    <a:lnTo>
                      <a:pt x="72390" y="199097"/>
                    </a:lnTo>
                    <a:lnTo>
                      <a:pt x="72390" y="181000"/>
                    </a:lnTo>
                    <a:lnTo>
                      <a:pt x="54305" y="181000"/>
                    </a:lnTo>
                    <a:lnTo>
                      <a:pt x="54305" y="162902"/>
                    </a:lnTo>
                    <a:lnTo>
                      <a:pt x="72390" y="162902"/>
                    </a:lnTo>
                    <a:lnTo>
                      <a:pt x="72390" y="144792"/>
                    </a:lnTo>
                    <a:close/>
                  </a:path>
                  <a:path w="163195" h="452754">
                    <a:moveTo>
                      <a:pt x="72390" y="108597"/>
                    </a:moveTo>
                    <a:lnTo>
                      <a:pt x="54305" y="108597"/>
                    </a:lnTo>
                    <a:lnTo>
                      <a:pt x="36207" y="108597"/>
                    </a:lnTo>
                    <a:lnTo>
                      <a:pt x="36207" y="126707"/>
                    </a:lnTo>
                    <a:lnTo>
                      <a:pt x="54305" y="126707"/>
                    </a:lnTo>
                    <a:lnTo>
                      <a:pt x="72390" y="126707"/>
                    </a:lnTo>
                    <a:lnTo>
                      <a:pt x="72390" y="108597"/>
                    </a:lnTo>
                    <a:close/>
                  </a:path>
                  <a:path w="163195" h="452754">
                    <a:moveTo>
                      <a:pt x="72390" y="36195"/>
                    </a:moveTo>
                    <a:lnTo>
                      <a:pt x="54305" y="36195"/>
                    </a:lnTo>
                    <a:lnTo>
                      <a:pt x="36207" y="36195"/>
                    </a:lnTo>
                    <a:lnTo>
                      <a:pt x="36207" y="90487"/>
                    </a:lnTo>
                    <a:lnTo>
                      <a:pt x="54305" y="90487"/>
                    </a:lnTo>
                    <a:lnTo>
                      <a:pt x="72390" y="90487"/>
                    </a:lnTo>
                    <a:lnTo>
                      <a:pt x="72390" y="36195"/>
                    </a:lnTo>
                    <a:close/>
                  </a:path>
                  <a:path w="163195" h="452754">
                    <a:moveTo>
                      <a:pt x="72390" y="0"/>
                    </a:moveTo>
                    <a:lnTo>
                      <a:pt x="54305" y="0"/>
                    </a:lnTo>
                    <a:lnTo>
                      <a:pt x="36207" y="0"/>
                    </a:lnTo>
                    <a:lnTo>
                      <a:pt x="36207" y="18097"/>
                    </a:lnTo>
                    <a:lnTo>
                      <a:pt x="54305" y="18097"/>
                    </a:lnTo>
                    <a:lnTo>
                      <a:pt x="72390" y="18097"/>
                    </a:lnTo>
                    <a:lnTo>
                      <a:pt x="72390" y="0"/>
                    </a:lnTo>
                    <a:close/>
                  </a:path>
                  <a:path w="163195" h="452754">
                    <a:moveTo>
                      <a:pt x="90500" y="361975"/>
                    </a:moveTo>
                    <a:lnTo>
                      <a:pt x="72402" y="361975"/>
                    </a:lnTo>
                    <a:lnTo>
                      <a:pt x="72402" y="416267"/>
                    </a:lnTo>
                    <a:lnTo>
                      <a:pt x="90500" y="416267"/>
                    </a:lnTo>
                    <a:lnTo>
                      <a:pt x="90500" y="361975"/>
                    </a:lnTo>
                    <a:close/>
                  </a:path>
                  <a:path w="163195" h="452754">
                    <a:moveTo>
                      <a:pt x="90500" y="253390"/>
                    </a:moveTo>
                    <a:lnTo>
                      <a:pt x="72402" y="253390"/>
                    </a:lnTo>
                    <a:lnTo>
                      <a:pt x="72402" y="271487"/>
                    </a:lnTo>
                    <a:lnTo>
                      <a:pt x="90500" y="271487"/>
                    </a:lnTo>
                    <a:lnTo>
                      <a:pt x="90500" y="253390"/>
                    </a:lnTo>
                    <a:close/>
                  </a:path>
                  <a:path w="163195" h="452754">
                    <a:moveTo>
                      <a:pt x="90500" y="36195"/>
                    </a:moveTo>
                    <a:lnTo>
                      <a:pt x="72402" y="36195"/>
                    </a:lnTo>
                    <a:lnTo>
                      <a:pt x="72402" y="90487"/>
                    </a:lnTo>
                    <a:lnTo>
                      <a:pt x="90500" y="90487"/>
                    </a:lnTo>
                    <a:lnTo>
                      <a:pt x="90500" y="36195"/>
                    </a:lnTo>
                    <a:close/>
                  </a:path>
                  <a:path w="163195" h="452754">
                    <a:moveTo>
                      <a:pt x="126682" y="416280"/>
                    </a:moveTo>
                    <a:lnTo>
                      <a:pt x="108597" y="416280"/>
                    </a:lnTo>
                    <a:lnTo>
                      <a:pt x="108597" y="434378"/>
                    </a:lnTo>
                    <a:lnTo>
                      <a:pt x="90500" y="434378"/>
                    </a:lnTo>
                    <a:lnTo>
                      <a:pt x="72402" y="434378"/>
                    </a:lnTo>
                    <a:lnTo>
                      <a:pt x="72402" y="452475"/>
                    </a:lnTo>
                    <a:lnTo>
                      <a:pt x="90500" y="452475"/>
                    </a:lnTo>
                    <a:lnTo>
                      <a:pt x="108597" y="452475"/>
                    </a:lnTo>
                    <a:lnTo>
                      <a:pt x="126682" y="452475"/>
                    </a:lnTo>
                    <a:lnTo>
                      <a:pt x="126682" y="416280"/>
                    </a:lnTo>
                    <a:close/>
                  </a:path>
                  <a:path w="163195" h="452754">
                    <a:moveTo>
                      <a:pt x="126682" y="325780"/>
                    </a:moveTo>
                    <a:lnTo>
                      <a:pt x="108597" y="325780"/>
                    </a:lnTo>
                    <a:lnTo>
                      <a:pt x="90500" y="325780"/>
                    </a:lnTo>
                    <a:lnTo>
                      <a:pt x="72402" y="325780"/>
                    </a:lnTo>
                    <a:lnTo>
                      <a:pt x="72402" y="343890"/>
                    </a:lnTo>
                    <a:lnTo>
                      <a:pt x="90500" y="343890"/>
                    </a:lnTo>
                    <a:lnTo>
                      <a:pt x="108597" y="343890"/>
                    </a:lnTo>
                    <a:lnTo>
                      <a:pt x="108597" y="361975"/>
                    </a:lnTo>
                    <a:lnTo>
                      <a:pt x="108597" y="416267"/>
                    </a:lnTo>
                    <a:lnTo>
                      <a:pt x="126682" y="416267"/>
                    </a:lnTo>
                    <a:lnTo>
                      <a:pt x="126682" y="361975"/>
                    </a:lnTo>
                    <a:lnTo>
                      <a:pt x="126682" y="325780"/>
                    </a:lnTo>
                    <a:close/>
                  </a:path>
                  <a:path w="163195" h="452754">
                    <a:moveTo>
                      <a:pt x="126682" y="289585"/>
                    </a:moveTo>
                    <a:lnTo>
                      <a:pt x="108597" y="289585"/>
                    </a:lnTo>
                    <a:lnTo>
                      <a:pt x="108597" y="271487"/>
                    </a:lnTo>
                    <a:lnTo>
                      <a:pt x="90500" y="271487"/>
                    </a:lnTo>
                    <a:lnTo>
                      <a:pt x="90500" y="289585"/>
                    </a:lnTo>
                    <a:lnTo>
                      <a:pt x="72402" y="289585"/>
                    </a:lnTo>
                    <a:lnTo>
                      <a:pt x="72402" y="307695"/>
                    </a:lnTo>
                    <a:lnTo>
                      <a:pt x="90500" y="307695"/>
                    </a:lnTo>
                    <a:lnTo>
                      <a:pt x="108597" y="307695"/>
                    </a:lnTo>
                    <a:lnTo>
                      <a:pt x="126682" y="307695"/>
                    </a:lnTo>
                    <a:lnTo>
                      <a:pt x="126682" y="289585"/>
                    </a:lnTo>
                    <a:close/>
                  </a:path>
                  <a:path w="163195" h="452754">
                    <a:moveTo>
                      <a:pt x="126682" y="253390"/>
                    </a:moveTo>
                    <a:lnTo>
                      <a:pt x="108597" y="253390"/>
                    </a:lnTo>
                    <a:lnTo>
                      <a:pt x="108597" y="271487"/>
                    </a:lnTo>
                    <a:lnTo>
                      <a:pt x="126682" y="271487"/>
                    </a:lnTo>
                    <a:lnTo>
                      <a:pt x="126682" y="253390"/>
                    </a:lnTo>
                    <a:close/>
                  </a:path>
                  <a:path w="163195" h="452754">
                    <a:moveTo>
                      <a:pt x="126682" y="217195"/>
                    </a:moveTo>
                    <a:lnTo>
                      <a:pt x="108597" y="217195"/>
                    </a:lnTo>
                    <a:lnTo>
                      <a:pt x="90500" y="217195"/>
                    </a:lnTo>
                    <a:lnTo>
                      <a:pt x="90500" y="235292"/>
                    </a:lnTo>
                    <a:lnTo>
                      <a:pt x="108597" y="235292"/>
                    </a:lnTo>
                    <a:lnTo>
                      <a:pt x="126682" y="235292"/>
                    </a:lnTo>
                    <a:lnTo>
                      <a:pt x="126682" y="217195"/>
                    </a:lnTo>
                    <a:close/>
                  </a:path>
                  <a:path w="163195" h="452754">
                    <a:moveTo>
                      <a:pt x="126682" y="181000"/>
                    </a:moveTo>
                    <a:lnTo>
                      <a:pt x="108597" y="181000"/>
                    </a:lnTo>
                    <a:lnTo>
                      <a:pt x="108597" y="199097"/>
                    </a:lnTo>
                    <a:lnTo>
                      <a:pt x="126682" y="199097"/>
                    </a:lnTo>
                    <a:lnTo>
                      <a:pt x="126682" y="181000"/>
                    </a:lnTo>
                    <a:close/>
                  </a:path>
                  <a:path w="163195" h="452754">
                    <a:moveTo>
                      <a:pt x="126682" y="144792"/>
                    </a:moveTo>
                    <a:lnTo>
                      <a:pt x="108597" y="144792"/>
                    </a:lnTo>
                    <a:lnTo>
                      <a:pt x="90500" y="144792"/>
                    </a:lnTo>
                    <a:lnTo>
                      <a:pt x="72402" y="144792"/>
                    </a:lnTo>
                    <a:lnTo>
                      <a:pt x="72402" y="199097"/>
                    </a:lnTo>
                    <a:lnTo>
                      <a:pt x="90500" y="199097"/>
                    </a:lnTo>
                    <a:lnTo>
                      <a:pt x="90500" y="162902"/>
                    </a:lnTo>
                    <a:lnTo>
                      <a:pt x="108597" y="162902"/>
                    </a:lnTo>
                    <a:lnTo>
                      <a:pt x="126682" y="162902"/>
                    </a:lnTo>
                    <a:lnTo>
                      <a:pt x="126682" y="144792"/>
                    </a:lnTo>
                    <a:close/>
                  </a:path>
                  <a:path w="163195" h="452754">
                    <a:moveTo>
                      <a:pt x="126682" y="0"/>
                    </a:moveTo>
                    <a:lnTo>
                      <a:pt x="108597" y="0"/>
                    </a:lnTo>
                    <a:lnTo>
                      <a:pt x="90500" y="0"/>
                    </a:lnTo>
                    <a:lnTo>
                      <a:pt x="72402" y="0"/>
                    </a:lnTo>
                    <a:lnTo>
                      <a:pt x="72402" y="18097"/>
                    </a:lnTo>
                    <a:lnTo>
                      <a:pt x="90500" y="18097"/>
                    </a:lnTo>
                    <a:lnTo>
                      <a:pt x="108597" y="18097"/>
                    </a:lnTo>
                    <a:lnTo>
                      <a:pt x="108597" y="108597"/>
                    </a:lnTo>
                    <a:lnTo>
                      <a:pt x="90500" y="108597"/>
                    </a:lnTo>
                    <a:lnTo>
                      <a:pt x="72402" y="108597"/>
                    </a:lnTo>
                    <a:lnTo>
                      <a:pt x="72402" y="126707"/>
                    </a:lnTo>
                    <a:lnTo>
                      <a:pt x="90500" y="126707"/>
                    </a:lnTo>
                    <a:lnTo>
                      <a:pt x="108597" y="126707"/>
                    </a:lnTo>
                    <a:lnTo>
                      <a:pt x="126682" y="126707"/>
                    </a:lnTo>
                    <a:lnTo>
                      <a:pt x="126682" y="108597"/>
                    </a:lnTo>
                    <a:lnTo>
                      <a:pt x="126682" y="0"/>
                    </a:lnTo>
                    <a:close/>
                  </a:path>
                  <a:path w="163195" h="452754">
                    <a:moveTo>
                      <a:pt x="144792" y="289585"/>
                    </a:moveTo>
                    <a:lnTo>
                      <a:pt x="126695" y="289585"/>
                    </a:lnTo>
                    <a:lnTo>
                      <a:pt x="126695" y="307695"/>
                    </a:lnTo>
                    <a:lnTo>
                      <a:pt x="144792" y="307695"/>
                    </a:lnTo>
                    <a:lnTo>
                      <a:pt x="144792" y="289585"/>
                    </a:lnTo>
                    <a:close/>
                  </a:path>
                  <a:path w="163195" h="452754">
                    <a:moveTo>
                      <a:pt x="144792" y="199097"/>
                    </a:moveTo>
                    <a:lnTo>
                      <a:pt x="126695" y="199097"/>
                    </a:lnTo>
                    <a:lnTo>
                      <a:pt x="126695" y="235305"/>
                    </a:lnTo>
                    <a:lnTo>
                      <a:pt x="144792" y="235305"/>
                    </a:lnTo>
                    <a:lnTo>
                      <a:pt x="144792" y="199097"/>
                    </a:lnTo>
                    <a:close/>
                  </a:path>
                  <a:path w="163195" h="452754">
                    <a:moveTo>
                      <a:pt x="144792" y="144792"/>
                    </a:moveTo>
                    <a:lnTo>
                      <a:pt x="126695" y="144792"/>
                    </a:lnTo>
                    <a:lnTo>
                      <a:pt x="126695" y="162902"/>
                    </a:lnTo>
                    <a:lnTo>
                      <a:pt x="144792" y="162902"/>
                    </a:lnTo>
                    <a:lnTo>
                      <a:pt x="144792" y="144792"/>
                    </a:lnTo>
                    <a:close/>
                  </a:path>
                  <a:path w="163195" h="452754">
                    <a:moveTo>
                      <a:pt x="162890" y="289585"/>
                    </a:moveTo>
                    <a:lnTo>
                      <a:pt x="144805" y="289585"/>
                    </a:lnTo>
                    <a:lnTo>
                      <a:pt x="144805" y="307682"/>
                    </a:lnTo>
                    <a:lnTo>
                      <a:pt x="144805" y="361975"/>
                    </a:lnTo>
                    <a:lnTo>
                      <a:pt x="144805" y="398170"/>
                    </a:lnTo>
                    <a:lnTo>
                      <a:pt x="162890" y="398170"/>
                    </a:lnTo>
                    <a:lnTo>
                      <a:pt x="162890" y="361975"/>
                    </a:lnTo>
                    <a:lnTo>
                      <a:pt x="162890" y="307695"/>
                    </a:lnTo>
                    <a:lnTo>
                      <a:pt x="162890" y="289585"/>
                    </a:lnTo>
                    <a:close/>
                  </a:path>
                  <a:path w="163195" h="452754">
                    <a:moveTo>
                      <a:pt x="162890" y="253390"/>
                    </a:moveTo>
                    <a:lnTo>
                      <a:pt x="144805" y="253390"/>
                    </a:lnTo>
                    <a:lnTo>
                      <a:pt x="144805" y="271487"/>
                    </a:lnTo>
                    <a:lnTo>
                      <a:pt x="162890" y="271487"/>
                    </a:lnTo>
                    <a:lnTo>
                      <a:pt x="162890" y="253390"/>
                    </a:lnTo>
                    <a:close/>
                  </a:path>
                  <a:path w="163195" h="452754">
                    <a:moveTo>
                      <a:pt x="162890" y="199097"/>
                    </a:moveTo>
                    <a:lnTo>
                      <a:pt x="144805" y="199097"/>
                    </a:lnTo>
                    <a:lnTo>
                      <a:pt x="144805" y="217208"/>
                    </a:lnTo>
                    <a:lnTo>
                      <a:pt x="162890" y="217208"/>
                    </a:lnTo>
                    <a:lnTo>
                      <a:pt x="162890" y="199097"/>
                    </a:lnTo>
                    <a:close/>
                  </a:path>
                  <a:path w="163195" h="452754">
                    <a:moveTo>
                      <a:pt x="162890" y="144792"/>
                    </a:moveTo>
                    <a:lnTo>
                      <a:pt x="144805" y="144792"/>
                    </a:lnTo>
                    <a:lnTo>
                      <a:pt x="144805" y="181000"/>
                    </a:lnTo>
                    <a:lnTo>
                      <a:pt x="162890" y="181000"/>
                    </a:lnTo>
                    <a:lnTo>
                      <a:pt x="162890" y="144792"/>
                    </a:lnTo>
                    <a:close/>
                  </a:path>
                  <a:path w="163195" h="452754">
                    <a:moveTo>
                      <a:pt x="162890" y="108597"/>
                    </a:moveTo>
                    <a:lnTo>
                      <a:pt x="144805" y="108597"/>
                    </a:lnTo>
                    <a:lnTo>
                      <a:pt x="144805" y="126707"/>
                    </a:lnTo>
                    <a:lnTo>
                      <a:pt x="162890" y="126707"/>
                    </a:lnTo>
                    <a:lnTo>
                      <a:pt x="162890" y="108597"/>
                    </a:lnTo>
                    <a:close/>
                  </a:path>
                  <a:path w="163195" h="452754">
                    <a:moveTo>
                      <a:pt x="162890" y="72402"/>
                    </a:moveTo>
                    <a:lnTo>
                      <a:pt x="144805" y="72402"/>
                    </a:lnTo>
                    <a:lnTo>
                      <a:pt x="144805" y="90500"/>
                    </a:lnTo>
                    <a:lnTo>
                      <a:pt x="162890" y="90500"/>
                    </a:lnTo>
                    <a:lnTo>
                      <a:pt x="162890" y="72402"/>
                    </a:lnTo>
                    <a:close/>
                  </a:path>
                  <a:path w="163195" h="452754">
                    <a:moveTo>
                      <a:pt x="162890" y="0"/>
                    </a:moveTo>
                    <a:lnTo>
                      <a:pt x="144805" y="0"/>
                    </a:lnTo>
                    <a:lnTo>
                      <a:pt x="144805" y="54292"/>
                    </a:lnTo>
                    <a:lnTo>
                      <a:pt x="162890" y="54292"/>
                    </a:lnTo>
                    <a:lnTo>
                      <a:pt x="162890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/>
            </p:txBody>
          </p:sp>
          <p:sp>
            <p:nvSpPr>
              <p:cNvPr id="25" name="object 10"/>
              <p:cNvSpPr/>
              <p:nvPr/>
            </p:nvSpPr>
            <p:spPr>
              <a:xfrm>
                <a:off x="7041134" y="10164674"/>
                <a:ext cx="180975" cy="452755"/>
              </a:xfrm>
              <a:custGeom>
                <a:avLst/>
                <a:gdLst/>
                <a:ahLst/>
                <a:cxnLst/>
                <a:rect l="l" t="t" r="r" b="b"/>
                <a:pathLst>
                  <a:path w="180975" h="452754">
                    <a:moveTo>
                      <a:pt x="18084" y="434378"/>
                    </a:moveTo>
                    <a:lnTo>
                      <a:pt x="0" y="434378"/>
                    </a:lnTo>
                    <a:lnTo>
                      <a:pt x="0" y="452475"/>
                    </a:lnTo>
                    <a:lnTo>
                      <a:pt x="18084" y="452475"/>
                    </a:lnTo>
                    <a:lnTo>
                      <a:pt x="18084" y="434378"/>
                    </a:lnTo>
                    <a:close/>
                  </a:path>
                  <a:path w="180975" h="452754">
                    <a:moveTo>
                      <a:pt x="18084" y="361975"/>
                    </a:moveTo>
                    <a:lnTo>
                      <a:pt x="0" y="361975"/>
                    </a:lnTo>
                    <a:lnTo>
                      <a:pt x="0" y="398170"/>
                    </a:lnTo>
                    <a:lnTo>
                      <a:pt x="18084" y="398170"/>
                    </a:lnTo>
                    <a:lnTo>
                      <a:pt x="18084" y="361975"/>
                    </a:lnTo>
                    <a:close/>
                  </a:path>
                  <a:path w="180975" h="452754">
                    <a:moveTo>
                      <a:pt x="36195" y="434378"/>
                    </a:moveTo>
                    <a:lnTo>
                      <a:pt x="18097" y="434378"/>
                    </a:lnTo>
                    <a:lnTo>
                      <a:pt x="18097" y="452475"/>
                    </a:lnTo>
                    <a:lnTo>
                      <a:pt x="36195" y="452475"/>
                    </a:lnTo>
                    <a:lnTo>
                      <a:pt x="36195" y="434378"/>
                    </a:lnTo>
                    <a:close/>
                  </a:path>
                  <a:path w="180975" h="452754">
                    <a:moveTo>
                      <a:pt x="36195" y="343877"/>
                    </a:moveTo>
                    <a:lnTo>
                      <a:pt x="18097" y="343877"/>
                    </a:lnTo>
                    <a:lnTo>
                      <a:pt x="18097" y="361975"/>
                    </a:lnTo>
                    <a:lnTo>
                      <a:pt x="36195" y="361975"/>
                    </a:lnTo>
                    <a:lnTo>
                      <a:pt x="36195" y="343877"/>
                    </a:lnTo>
                    <a:close/>
                  </a:path>
                  <a:path w="180975" h="452754">
                    <a:moveTo>
                      <a:pt x="36195" y="307682"/>
                    </a:moveTo>
                    <a:lnTo>
                      <a:pt x="18097" y="307682"/>
                    </a:lnTo>
                    <a:lnTo>
                      <a:pt x="18097" y="325780"/>
                    </a:lnTo>
                    <a:lnTo>
                      <a:pt x="36195" y="325780"/>
                    </a:lnTo>
                    <a:lnTo>
                      <a:pt x="36195" y="307682"/>
                    </a:lnTo>
                    <a:close/>
                  </a:path>
                  <a:path w="180975" h="452754">
                    <a:moveTo>
                      <a:pt x="36195" y="199097"/>
                    </a:moveTo>
                    <a:lnTo>
                      <a:pt x="18097" y="199097"/>
                    </a:lnTo>
                    <a:lnTo>
                      <a:pt x="18097" y="217208"/>
                    </a:lnTo>
                    <a:lnTo>
                      <a:pt x="36195" y="217208"/>
                    </a:lnTo>
                    <a:lnTo>
                      <a:pt x="36195" y="199097"/>
                    </a:lnTo>
                    <a:close/>
                  </a:path>
                  <a:path w="180975" h="452754">
                    <a:moveTo>
                      <a:pt x="36195" y="0"/>
                    </a:moveTo>
                    <a:lnTo>
                      <a:pt x="18097" y="0"/>
                    </a:lnTo>
                    <a:lnTo>
                      <a:pt x="18097" y="18097"/>
                    </a:lnTo>
                    <a:lnTo>
                      <a:pt x="36195" y="18097"/>
                    </a:lnTo>
                    <a:lnTo>
                      <a:pt x="36195" y="0"/>
                    </a:lnTo>
                    <a:close/>
                  </a:path>
                  <a:path w="180975" h="452754">
                    <a:moveTo>
                      <a:pt x="54279" y="398183"/>
                    </a:moveTo>
                    <a:lnTo>
                      <a:pt x="36195" y="398183"/>
                    </a:lnTo>
                    <a:lnTo>
                      <a:pt x="36195" y="416280"/>
                    </a:lnTo>
                    <a:lnTo>
                      <a:pt x="54279" y="416280"/>
                    </a:lnTo>
                    <a:lnTo>
                      <a:pt x="54279" y="398183"/>
                    </a:lnTo>
                    <a:close/>
                  </a:path>
                  <a:path w="180975" h="452754">
                    <a:moveTo>
                      <a:pt x="54279" y="271487"/>
                    </a:moveTo>
                    <a:lnTo>
                      <a:pt x="36195" y="271487"/>
                    </a:lnTo>
                    <a:lnTo>
                      <a:pt x="36195" y="289585"/>
                    </a:lnTo>
                    <a:lnTo>
                      <a:pt x="54279" y="289585"/>
                    </a:lnTo>
                    <a:lnTo>
                      <a:pt x="54279" y="271487"/>
                    </a:lnTo>
                    <a:close/>
                  </a:path>
                  <a:path w="180975" h="452754">
                    <a:moveTo>
                      <a:pt x="54279" y="235292"/>
                    </a:moveTo>
                    <a:lnTo>
                      <a:pt x="36195" y="235292"/>
                    </a:lnTo>
                    <a:lnTo>
                      <a:pt x="18097" y="235292"/>
                    </a:lnTo>
                    <a:lnTo>
                      <a:pt x="18097" y="253390"/>
                    </a:lnTo>
                    <a:lnTo>
                      <a:pt x="36195" y="253390"/>
                    </a:lnTo>
                    <a:lnTo>
                      <a:pt x="54279" y="253390"/>
                    </a:lnTo>
                    <a:lnTo>
                      <a:pt x="54279" y="235292"/>
                    </a:lnTo>
                    <a:close/>
                  </a:path>
                  <a:path w="180975" h="452754">
                    <a:moveTo>
                      <a:pt x="54279" y="181000"/>
                    </a:moveTo>
                    <a:lnTo>
                      <a:pt x="36195" y="181000"/>
                    </a:lnTo>
                    <a:lnTo>
                      <a:pt x="36195" y="199097"/>
                    </a:lnTo>
                    <a:lnTo>
                      <a:pt x="54279" y="199097"/>
                    </a:lnTo>
                    <a:lnTo>
                      <a:pt x="54279" y="181000"/>
                    </a:lnTo>
                    <a:close/>
                  </a:path>
                  <a:path w="180975" h="452754">
                    <a:moveTo>
                      <a:pt x="54279" y="72402"/>
                    </a:moveTo>
                    <a:lnTo>
                      <a:pt x="36195" y="72402"/>
                    </a:lnTo>
                    <a:lnTo>
                      <a:pt x="18097" y="72402"/>
                    </a:lnTo>
                    <a:lnTo>
                      <a:pt x="18097" y="90500"/>
                    </a:lnTo>
                    <a:lnTo>
                      <a:pt x="36195" y="90500"/>
                    </a:lnTo>
                    <a:lnTo>
                      <a:pt x="36195" y="108597"/>
                    </a:lnTo>
                    <a:lnTo>
                      <a:pt x="36195" y="126695"/>
                    </a:lnTo>
                    <a:lnTo>
                      <a:pt x="18097" y="126695"/>
                    </a:lnTo>
                    <a:lnTo>
                      <a:pt x="18097" y="180987"/>
                    </a:lnTo>
                    <a:lnTo>
                      <a:pt x="36195" y="180987"/>
                    </a:lnTo>
                    <a:lnTo>
                      <a:pt x="36195" y="144805"/>
                    </a:lnTo>
                    <a:lnTo>
                      <a:pt x="54279" y="144805"/>
                    </a:lnTo>
                    <a:lnTo>
                      <a:pt x="54279" y="108597"/>
                    </a:lnTo>
                    <a:lnTo>
                      <a:pt x="54279" y="72402"/>
                    </a:lnTo>
                    <a:close/>
                  </a:path>
                  <a:path w="180975" h="452754">
                    <a:moveTo>
                      <a:pt x="72390" y="434378"/>
                    </a:moveTo>
                    <a:lnTo>
                      <a:pt x="54292" y="434378"/>
                    </a:lnTo>
                    <a:lnTo>
                      <a:pt x="54292" y="452475"/>
                    </a:lnTo>
                    <a:lnTo>
                      <a:pt x="72390" y="452475"/>
                    </a:lnTo>
                    <a:lnTo>
                      <a:pt x="72390" y="434378"/>
                    </a:lnTo>
                    <a:close/>
                  </a:path>
                  <a:path w="180975" h="452754">
                    <a:moveTo>
                      <a:pt x="72390" y="162890"/>
                    </a:moveTo>
                    <a:lnTo>
                      <a:pt x="54292" y="162890"/>
                    </a:lnTo>
                    <a:lnTo>
                      <a:pt x="54292" y="199085"/>
                    </a:lnTo>
                    <a:lnTo>
                      <a:pt x="72390" y="199085"/>
                    </a:lnTo>
                    <a:lnTo>
                      <a:pt x="72390" y="162890"/>
                    </a:lnTo>
                    <a:close/>
                  </a:path>
                  <a:path w="180975" h="452754">
                    <a:moveTo>
                      <a:pt x="90487" y="416280"/>
                    </a:moveTo>
                    <a:lnTo>
                      <a:pt x="72390" y="416280"/>
                    </a:lnTo>
                    <a:lnTo>
                      <a:pt x="72390" y="434378"/>
                    </a:lnTo>
                    <a:lnTo>
                      <a:pt x="90487" y="434378"/>
                    </a:lnTo>
                    <a:lnTo>
                      <a:pt x="90487" y="416280"/>
                    </a:lnTo>
                    <a:close/>
                  </a:path>
                  <a:path w="180975" h="452754">
                    <a:moveTo>
                      <a:pt x="90487" y="235292"/>
                    </a:moveTo>
                    <a:lnTo>
                      <a:pt x="72390" y="235292"/>
                    </a:lnTo>
                    <a:lnTo>
                      <a:pt x="72390" y="199097"/>
                    </a:lnTo>
                    <a:lnTo>
                      <a:pt x="54292" y="199097"/>
                    </a:lnTo>
                    <a:lnTo>
                      <a:pt x="54292" y="235305"/>
                    </a:lnTo>
                    <a:lnTo>
                      <a:pt x="72390" y="235305"/>
                    </a:lnTo>
                    <a:lnTo>
                      <a:pt x="72390" y="253390"/>
                    </a:lnTo>
                    <a:lnTo>
                      <a:pt x="90487" y="253390"/>
                    </a:lnTo>
                    <a:lnTo>
                      <a:pt x="90487" y="235292"/>
                    </a:lnTo>
                    <a:close/>
                  </a:path>
                  <a:path w="180975" h="452754">
                    <a:moveTo>
                      <a:pt x="90487" y="18097"/>
                    </a:moveTo>
                    <a:lnTo>
                      <a:pt x="72390" y="18097"/>
                    </a:lnTo>
                    <a:lnTo>
                      <a:pt x="54292" y="18097"/>
                    </a:lnTo>
                    <a:lnTo>
                      <a:pt x="54292" y="36195"/>
                    </a:lnTo>
                    <a:lnTo>
                      <a:pt x="72390" y="36195"/>
                    </a:lnTo>
                    <a:lnTo>
                      <a:pt x="90487" y="36195"/>
                    </a:lnTo>
                    <a:lnTo>
                      <a:pt x="90487" y="18097"/>
                    </a:lnTo>
                    <a:close/>
                  </a:path>
                  <a:path w="180975" h="452754">
                    <a:moveTo>
                      <a:pt x="108572" y="343877"/>
                    </a:moveTo>
                    <a:lnTo>
                      <a:pt x="90487" y="343877"/>
                    </a:lnTo>
                    <a:lnTo>
                      <a:pt x="90487" y="325780"/>
                    </a:lnTo>
                    <a:lnTo>
                      <a:pt x="72390" y="325780"/>
                    </a:lnTo>
                    <a:lnTo>
                      <a:pt x="72390" y="343877"/>
                    </a:lnTo>
                    <a:lnTo>
                      <a:pt x="54292" y="343877"/>
                    </a:lnTo>
                    <a:lnTo>
                      <a:pt x="54292" y="361975"/>
                    </a:lnTo>
                    <a:lnTo>
                      <a:pt x="54292" y="380085"/>
                    </a:lnTo>
                    <a:lnTo>
                      <a:pt x="72390" y="380085"/>
                    </a:lnTo>
                    <a:lnTo>
                      <a:pt x="72390" y="398183"/>
                    </a:lnTo>
                    <a:lnTo>
                      <a:pt x="54292" y="398183"/>
                    </a:lnTo>
                    <a:lnTo>
                      <a:pt x="54292" y="416280"/>
                    </a:lnTo>
                    <a:lnTo>
                      <a:pt x="72390" y="416280"/>
                    </a:lnTo>
                    <a:lnTo>
                      <a:pt x="90487" y="416267"/>
                    </a:lnTo>
                    <a:lnTo>
                      <a:pt x="108572" y="416280"/>
                    </a:lnTo>
                    <a:lnTo>
                      <a:pt x="108572" y="398183"/>
                    </a:lnTo>
                    <a:lnTo>
                      <a:pt x="90487" y="398183"/>
                    </a:lnTo>
                    <a:lnTo>
                      <a:pt x="90487" y="361975"/>
                    </a:lnTo>
                    <a:lnTo>
                      <a:pt x="72390" y="361975"/>
                    </a:lnTo>
                    <a:lnTo>
                      <a:pt x="72390" y="343890"/>
                    </a:lnTo>
                    <a:lnTo>
                      <a:pt x="90487" y="343890"/>
                    </a:lnTo>
                    <a:lnTo>
                      <a:pt x="90487" y="361975"/>
                    </a:lnTo>
                    <a:lnTo>
                      <a:pt x="108572" y="361975"/>
                    </a:lnTo>
                    <a:lnTo>
                      <a:pt x="108572" y="343877"/>
                    </a:lnTo>
                    <a:close/>
                  </a:path>
                  <a:path w="180975" h="452754">
                    <a:moveTo>
                      <a:pt x="108572" y="289585"/>
                    </a:moveTo>
                    <a:lnTo>
                      <a:pt x="90487" y="289585"/>
                    </a:lnTo>
                    <a:lnTo>
                      <a:pt x="90487" y="271487"/>
                    </a:lnTo>
                    <a:lnTo>
                      <a:pt x="72390" y="271487"/>
                    </a:lnTo>
                    <a:lnTo>
                      <a:pt x="72390" y="289585"/>
                    </a:lnTo>
                    <a:lnTo>
                      <a:pt x="54292" y="289585"/>
                    </a:lnTo>
                    <a:lnTo>
                      <a:pt x="54292" y="307682"/>
                    </a:lnTo>
                    <a:lnTo>
                      <a:pt x="54292" y="325780"/>
                    </a:lnTo>
                    <a:lnTo>
                      <a:pt x="72390" y="325780"/>
                    </a:lnTo>
                    <a:lnTo>
                      <a:pt x="72390" y="307695"/>
                    </a:lnTo>
                    <a:lnTo>
                      <a:pt x="90487" y="307695"/>
                    </a:lnTo>
                    <a:lnTo>
                      <a:pt x="90487" y="325780"/>
                    </a:lnTo>
                    <a:lnTo>
                      <a:pt x="108572" y="325780"/>
                    </a:lnTo>
                    <a:lnTo>
                      <a:pt x="108572" y="307695"/>
                    </a:lnTo>
                    <a:lnTo>
                      <a:pt x="108572" y="289585"/>
                    </a:lnTo>
                    <a:close/>
                  </a:path>
                  <a:path w="180975" h="452754">
                    <a:moveTo>
                      <a:pt x="108572" y="253390"/>
                    </a:moveTo>
                    <a:lnTo>
                      <a:pt x="90487" y="253390"/>
                    </a:lnTo>
                    <a:lnTo>
                      <a:pt x="90487" y="271487"/>
                    </a:lnTo>
                    <a:lnTo>
                      <a:pt x="108572" y="271487"/>
                    </a:lnTo>
                    <a:lnTo>
                      <a:pt x="108572" y="253390"/>
                    </a:lnTo>
                    <a:close/>
                  </a:path>
                  <a:path w="180975" h="452754">
                    <a:moveTo>
                      <a:pt x="108572" y="162890"/>
                    </a:moveTo>
                    <a:lnTo>
                      <a:pt x="90487" y="162890"/>
                    </a:lnTo>
                    <a:lnTo>
                      <a:pt x="90487" y="199085"/>
                    </a:lnTo>
                    <a:lnTo>
                      <a:pt x="108572" y="199085"/>
                    </a:lnTo>
                    <a:lnTo>
                      <a:pt x="108572" y="162890"/>
                    </a:lnTo>
                    <a:close/>
                  </a:path>
                  <a:path w="180975" h="452754">
                    <a:moveTo>
                      <a:pt x="108572" y="90500"/>
                    </a:moveTo>
                    <a:lnTo>
                      <a:pt x="90487" y="90500"/>
                    </a:lnTo>
                    <a:lnTo>
                      <a:pt x="72390" y="90500"/>
                    </a:lnTo>
                    <a:lnTo>
                      <a:pt x="72390" y="72402"/>
                    </a:lnTo>
                    <a:lnTo>
                      <a:pt x="54292" y="72402"/>
                    </a:lnTo>
                    <a:lnTo>
                      <a:pt x="54292" y="108597"/>
                    </a:lnTo>
                    <a:lnTo>
                      <a:pt x="72390" y="108597"/>
                    </a:lnTo>
                    <a:lnTo>
                      <a:pt x="72390" y="126695"/>
                    </a:lnTo>
                    <a:lnTo>
                      <a:pt x="54292" y="126695"/>
                    </a:lnTo>
                    <a:lnTo>
                      <a:pt x="54292" y="144792"/>
                    </a:lnTo>
                    <a:lnTo>
                      <a:pt x="72390" y="144792"/>
                    </a:lnTo>
                    <a:lnTo>
                      <a:pt x="72390" y="126707"/>
                    </a:lnTo>
                    <a:lnTo>
                      <a:pt x="90487" y="126707"/>
                    </a:lnTo>
                    <a:lnTo>
                      <a:pt x="90487" y="144792"/>
                    </a:lnTo>
                    <a:lnTo>
                      <a:pt x="108572" y="144792"/>
                    </a:lnTo>
                    <a:lnTo>
                      <a:pt x="108572" y="126695"/>
                    </a:lnTo>
                    <a:lnTo>
                      <a:pt x="90487" y="126695"/>
                    </a:lnTo>
                    <a:lnTo>
                      <a:pt x="90487" y="108597"/>
                    </a:lnTo>
                    <a:lnTo>
                      <a:pt x="108572" y="108597"/>
                    </a:lnTo>
                    <a:lnTo>
                      <a:pt x="108572" y="90500"/>
                    </a:lnTo>
                    <a:close/>
                  </a:path>
                  <a:path w="180975" h="452754">
                    <a:moveTo>
                      <a:pt x="108572" y="36195"/>
                    </a:moveTo>
                    <a:lnTo>
                      <a:pt x="90487" y="36195"/>
                    </a:lnTo>
                    <a:lnTo>
                      <a:pt x="90487" y="54305"/>
                    </a:lnTo>
                    <a:lnTo>
                      <a:pt x="72390" y="54305"/>
                    </a:lnTo>
                    <a:lnTo>
                      <a:pt x="72390" y="72402"/>
                    </a:lnTo>
                    <a:lnTo>
                      <a:pt x="90487" y="72402"/>
                    </a:lnTo>
                    <a:lnTo>
                      <a:pt x="108572" y="72402"/>
                    </a:lnTo>
                    <a:lnTo>
                      <a:pt x="108572" y="36195"/>
                    </a:lnTo>
                    <a:close/>
                  </a:path>
                  <a:path w="180975" h="452754">
                    <a:moveTo>
                      <a:pt x="126682" y="343877"/>
                    </a:moveTo>
                    <a:lnTo>
                      <a:pt x="108585" y="343877"/>
                    </a:lnTo>
                    <a:lnTo>
                      <a:pt x="108585" y="361975"/>
                    </a:lnTo>
                    <a:lnTo>
                      <a:pt x="108585" y="416267"/>
                    </a:lnTo>
                    <a:lnTo>
                      <a:pt x="126682" y="416267"/>
                    </a:lnTo>
                    <a:lnTo>
                      <a:pt x="126682" y="361975"/>
                    </a:lnTo>
                    <a:lnTo>
                      <a:pt x="126682" y="343877"/>
                    </a:lnTo>
                    <a:close/>
                  </a:path>
                  <a:path w="180975" h="452754">
                    <a:moveTo>
                      <a:pt x="126682" y="289585"/>
                    </a:moveTo>
                    <a:lnTo>
                      <a:pt x="108585" y="289585"/>
                    </a:lnTo>
                    <a:lnTo>
                      <a:pt x="108585" y="307695"/>
                    </a:lnTo>
                    <a:lnTo>
                      <a:pt x="126682" y="307695"/>
                    </a:lnTo>
                    <a:lnTo>
                      <a:pt x="126682" y="289585"/>
                    </a:lnTo>
                    <a:close/>
                  </a:path>
                  <a:path w="180975" h="452754">
                    <a:moveTo>
                      <a:pt x="126682" y="235292"/>
                    </a:moveTo>
                    <a:lnTo>
                      <a:pt x="108585" y="235292"/>
                    </a:lnTo>
                    <a:lnTo>
                      <a:pt x="108585" y="271487"/>
                    </a:lnTo>
                    <a:lnTo>
                      <a:pt x="126682" y="271487"/>
                    </a:lnTo>
                    <a:lnTo>
                      <a:pt x="126682" y="235292"/>
                    </a:lnTo>
                    <a:close/>
                  </a:path>
                  <a:path w="180975" h="452754">
                    <a:moveTo>
                      <a:pt x="126682" y="199097"/>
                    </a:moveTo>
                    <a:lnTo>
                      <a:pt x="108585" y="199097"/>
                    </a:lnTo>
                    <a:lnTo>
                      <a:pt x="108585" y="217208"/>
                    </a:lnTo>
                    <a:lnTo>
                      <a:pt x="126682" y="217208"/>
                    </a:lnTo>
                    <a:lnTo>
                      <a:pt x="126682" y="199097"/>
                    </a:lnTo>
                    <a:close/>
                  </a:path>
                  <a:path w="180975" h="452754">
                    <a:moveTo>
                      <a:pt x="126682" y="144792"/>
                    </a:moveTo>
                    <a:lnTo>
                      <a:pt x="108585" y="144792"/>
                    </a:lnTo>
                    <a:lnTo>
                      <a:pt x="108585" y="181000"/>
                    </a:lnTo>
                    <a:lnTo>
                      <a:pt x="126682" y="181000"/>
                    </a:lnTo>
                    <a:lnTo>
                      <a:pt x="126682" y="144792"/>
                    </a:lnTo>
                    <a:close/>
                  </a:path>
                  <a:path w="180975" h="452754">
                    <a:moveTo>
                      <a:pt x="126682" y="108597"/>
                    </a:moveTo>
                    <a:lnTo>
                      <a:pt x="108585" y="108597"/>
                    </a:lnTo>
                    <a:lnTo>
                      <a:pt x="108585" y="126707"/>
                    </a:lnTo>
                    <a:lnTo>
                      <a:pt x="126682" y="126707"/>
                    </a:lnTo>
                    <a:lnTo>
                      <a:pt x="126682" y="108597"/>
                    </a:lnTo>
                    <a:close/>
                  </a:path>
                  <a:path w="180975" h="452754">
                    <a:moveTo>
                      <a:pt x="126682" y="72402"/>
                    </a:moveTo>
                    <a:lnTo>
                      <a:pt x="108585" y="72402"/>
                    </a:lnTo>
                    <a:lnTo>
                      <a:pt x="108585" y="90500"/>
                    </a:lnTo>
                    <a:lnTo>
                      <a:pt x="126682" y="90500"/>
                    </a:lnTo>
                    <a:lnTo>
                      <a:pt x="126682" y="72402"/>
                    </a:lnTo>
                    <a:close/>
                  </a:path>
                  <a:path w="180975" h="452754">
                    <a:moveTo>
                      <a:pt x="126682" y="0"/>
                    </a:moveTo>
                    <a:lnTo>
                      <a:pt x="108585" y="0"/>
                    </a:lnTo>
                    <a:lnTo>
                      <a:pt x="108585" y="18097"/>
                    </a:lnTo>
                    <a:lnTo>
                      <a:pt x="126682" y="18097"/>
                    </a:lnTo>
                    <a:lnTo>
                      <a:pt x="126682" y="0"/>
                    </a:lnTo>
                    <a:close/>
                  </a:path>
                  <a:path w="180975" h="452754">
                    <a:moveTo>
                      <a:pt x="144780" y="416280"/>
                    </a:moveTo>
                    <a:lnTo>
                      <a:pt x="126695" y="416280"/>
                    </a:lnTo>
                    <a:lnTo>
                      <a:pt x="126695" y="434378"/>
                    </a:lnTo>
                    <a:lnTo>
                      <a:pt x="144780" y="434378"/>
                    </a:lnTo>
                    <a:lnTo>
                      <a:pt x="144780" y="416280"/>
                    </a:lnTo>
                    <a:close/>
                  </a:path>
                  <a:path w="180975" h="452754">
                    <a:moveTo>
                      <a:pt x="144780" y="343877"/>
                    </a:moveTo>
                    <a:lnTo>
                      <a:pt x="126695" y="343877"/>
                    </a:lnTo>
                    <a:lnTo>
                      <a:pt x="126695" y="361975"/>
                    </a:lnTo>
                    <a:lnTo>
                      <a:pt x="126695" y="416267"/>
                    </a:lnTo>
                    <a:lnTo>
                      <a:pt x="144780" y="416267"/>
                    </a:lnTo>
                    <a:lnTo>
                      <a:pt x="144780" y="361975"/>
                    </a:lnTo>
                    <a:lnTo>
                      <a:pt x="144780" y="343877"/>
                    </a:lnTo>
                    <a:close/>
                  </a:path>
                  <a:path w="180975" h="452754">
                    <a:moveTo>
                      <a:pt x="144780" y="235292"/>
                    </a:moveTo>
                    <a:lnTo>
                      <a:pt x="126695" y="235292"/>
                    </a:lnTo>
                    <a:lnTo>
                      <a:pt x="126695" y="289585"/>
                    </a:lnTo>
                    <a:lnTo>
                      <a:pt x="144780" y="289585"/>
                    </a:lnTo>
                    <a:lnTo>
                      <a:pt x="144780" y="235292"/>
                    </a:lnTo>
                    <a:close/>
                  </a:path>
                  <a:path w="180975" h="452754">
                    <a:moveTo>
                      <a:pt x="144780" y="126695"/>
                    </a:moveTo>
                    <a:lnTo>
                      <a:pt x="126695" y="126695"/>
                    </a:lnTo>
                    <a:lnTo>
                      <a:pt x="126695" y="199097"/>
                    </a:lnTo>
                    <a:lnTo>
                      <a:pt x="144780" y="199097"/>
                    </a:lnTo>
                    <a:lnTo>
                      <a:pt x="144780" y="126695"/>
                    </a:lnTo>
                    <a:close/>
                  </a:path>
                  <a:path w="180975" h="452754">
                    <a:moveTo>
                      <a:pt x="162890" y="434378"/>
                    </a:moveTo>
                    <a:lnTo>
                      <a:pt x="144792" y="434378"/>
                    </a:lnTo>
                    <a:lnTo>
                      <a:pt x="144792" y="452475"/>
                    </a:lnTo>
                    <a:lnTo>
                      <a:pt x="162890" y="452475"/>
                    </a:lnTo>
                    <a:lnTo>
                      <a:pt x="162890" y="434378"/>
                    </a:lnTo>
                    <a:close/>
                  </a:path>
                  <a:path w="180975" h="452754">
                    <a:moveTo>
                      <a:pt x="162890" y="289585"/>
                    </a:moveTo>
                    <a:lnTo>
                      <a:pt x="144792" y="289585"/>
                    </a:lnTo>
                    <a:lnTo>
                      <a:pt x="144792" y="307682"/>
                    </a:lnTo>
                    <a:lnTo>
                      <a:pt x="144792" y="361975"/>
                    </a:lnTo>
                    <a:lnTo>
                      <a:pt x="144792" y="380085"/>
                    </a:lnTo>
                    <a:lnTo>
                      <a:pt x="162890" y="380085"/>
                    </a:lnTo>
                    <a:lnTo>
                      <a:pt x="162890" y="361975"/>
                    </a:lnTo>
                    <a:lnTo>
                      <a:pt x="162890" y="307695"/>
                    </a:lnTo>
                    <a:lnTo>
                      <a:pt x="162890" y="289585"/>
                    </a:lnTo>
                    <a:close/>
                  </a:path>
                  <a:path w="180975" h="452754">
                    <a:moveTo>
                      <a:pt x="162890" y="72402"/>
                    </a:moveTo>
                    <a:lnTo>
                      <a:pt x="144792" y="72402"/>
                    </a:lnTo>
                    <a:lnTo>
                      <a:pt x="144792" y="108597"/>
                    </a:lnTo>
                    <a:lnTo>
                      <a:pt x="144792" y="126707"/>
                    </a:lnTo>
                    <a:lnTo>
                      <a:pt x="162890" y="126707"/>
                    </a:lnTo>
                    <a:lnTo>
                      <a:pt x="162890" y="108597"/>
                    </a:lnTo>
                    <a:lnTo>
                      <a:pt x="162890" y="72402"/>
                    </a:lnTo>
                    <a:close/>
                  </a:path>
                  <a:path w="180975" h="452754">
                    <a:moveTo>
                      <a:pt x="162890" y="36195"/>
                    </a:moveTo>
                    <a:lnTo>
                      <a:pt x="144792" y="36195"/>
                    </a:lnTo>
                    <a:lnTo>
                      <a:pt x="144792" y="54292"/>
                    </a:lnTo>
                    <a:lnTo>
                      <a:pt x="162890" y="54292"/>
                    </a:lnTo>
                    <a:lnTo>
                      <a:pt x="162890" y="36195"/>
                    </a:lnTo>
                    <a:close/>
                  </a:path>
                  <a:path w="180975" h="452754">
                    <a:moveTo>
                      <a:pt x="162890" y="0"/>
                    </a:moveTo>
                    <a:lnTo>
                      <a:pt x="144792" y="0"/>
                    </a:lnTo>
                    <a:lnTo>
                      <a:pt x="144792" y="18097"/>
                    </a:lnTo>
                    <a:lnTo>
                      <a:pt x="162890" y="18097"/>
                    </a:lnTo>
                    <a:lnTo>
                      <a:pt x="162890" y="0"/>
                    </a:lnTo>
                    <a:close/>
                  </a:path>
                  <a:path w="180975" h="452754">
                    <a:moveTo>
                      <a:pt x="180975" y="217195"/>
                    </a:moveTo>
                    <a:lnTo>
                      <a:pt x="162890" y="217195"/>
                    </a:lnTo>
                    <a:lnTo>
                      <a:pt x="144792" y="217195"/>
                    </a:lnTo>
                    <a:lnTo>
                      <a:pt x="144792" y="253390"/>
                    </a:lnTo>
                    <a:lnTo>
                      <a:pt x="162890" y="253390"/>
                    </a:lnTo>
                    <a:lnTo>
                      <a:pt x="162890" y="235292"/>
                    </a:lnTo>
                    <a:lnTo>
                      <a:pt x="180975" y="235292"/>
                    </a:lnTo>
                    <a:lnTo>
                      <a:pt x="180975" y="217195"/>
                    </a:lnTo>
                    <a:close/>
                  </a:path>
                  <a:path w="180975" h="452754">
                    <a:moveTo>
                      <a:pt x="180975" y="144792"/>
                    </a:moveTo>
                    <a:lnTo>
                      <a:pt x="162890" y="144792"/>
                    </a:lnTo>
                    <a:lnTo>
                      <a:pt x="144792" y="144792"/>
                    </a:lnTo>
                    <a:lnTo>
                      <a:pt x="144792" y="162902"/>
                    </a:lnTo>
                    <a:lnTo>
                      <a:pt x="162890" y="162902"/>
                    </a:lnTo>
                    <a:lnTo>
                      <a:pt x="162890" y="181000"/>
                    </a:lnTo>
                    <a:lnTo>
                      <a:pt x="180975" y="181000"/>
                    </a:lnTo>
                    <a:lnTo>
                      <a:pt x="180975" y="14479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/>
            </p:txBody>
          </p:sp>
          <p:sp>
            <p:nvSpPr>
              <p:cNvPr id="26" name="object 11"/>
              <p:cNvSpPr/>
              <p:nvPr/>
            </p:nvSpPr>
            <p:spPr>
              <a:xfrm>
                <a:off x="7204024" y="10164674"/>
                <a:ext cx="144780" cy="452755"/>
              </a:xfrm>
              <a:custGeom>
                <a:avLst/>
                <a:gdLst/>
                <a:ahLst/>
                <a:cxnLst/>
                <a:rect l="l" t="t" r="r" b="b"/>
                <a:pathLst>
                  <a:path w="144779" h="452754">
                    <a:moveTo>
                      <a:pt x="18084" y="434378"/>
                    </a:moveTo>
                    <a:lnTo>
                      <a:pt x="0" y="434378"/>
                    </a:lnTo>
                    <a:lnTo>
                      <a:pt x="0" y="452475"/>
                    </a:lnTo>
                    <a:lnTo>
                      <a:pt x="18084" y="452475"/>
                    </a:lnTo>
                    <a:lnTo>
                      <a:pt x="18084" y="434378"/>
                    </a:lnTo>
                    <a:close/>
                  </a:path>
                  <a:path w="144779" h="452754">
                    <a:moveTo>
                      <a:pt x="18084" y="361975"/>
                    </a:moveTo>
                    <a:lnTo>
                      <a:pt x="0" y="361975"/>
                    </a:lnTo>
                    <a:lnTo>
                      <a:pt x="0" y="398170"/>
                    </a:lnTo>
                    <a:lnTo>
                      <a:pt x="18084" y="398170"/>
                    </a:lnTo>
                    <a:lnTo>
                      <a:pt x="18084" y="361975"/>
                    </a:lnTo>
                    <a:close/>
                  </a:path>
                  <a:path w="144779" h="452754">
                    <a:moveTo>
                      <a:pt x="18084" y="289585"/>
                    </a:moveTo>
                    <a:lnTo>
                      <a:pt x="0" y="289585"/>
                    </a:lnTo>
                    <a:lnTo>
                      <a:pt x="0" y="307695"/>
                    </a:lnTo>
                    <a:lnTo>
                      <a:pt x="18084" y="307695"/>
                    </a:lnTo>
                    <a:lnTo>
                      <a:pt x="18084" y="289585"/>
                    </a:lnTo>
                    <a:close/>
                  </a:path>
                  <a:path w="144779" h="452754">
                    <a:moveTo>
                      <a:pt x="18084" y="253390"/>
                    </a:moveTo>
                    <a:lnTo>
                      <a:pt x="0" y="253390"/>
                    </a:lnTo>
                    <a:lnTo>
                      <a:pt x="0" y="271487"/>
                    </a:lnTo>
                    <a:lnTo>
                      <a:pt x="18084" y="271487"/>
                    </a:lnTo>
                    <a:lnTo>
                      <a:pt x="18084" y="253390"/>
                    </a:lnTo>
                    <a:close/>
                  </a:path>
                  <a:path w="144779" h="452754">
                    <a:moveTo>
                      <a:pt x="18084" y="217195"/>
                    </a:moveTo>
                    <a:lnTo>
                      <a:pt x="0" y="217195"/>
                    </a:lnTo>
                    <a:lnTo>
                      <a:pt x="0" y="235292"/>
                    </a:lnTo>
                    <a:lnTo>
                      <a:pt x="18084" y="235292"/>
                    </a:lnTo>
                    <a:lnTo>
                      <a:pt x="18084" y="217195"/>
                    </a:lnTo>
                    <a:close/>
                  </a:path>
                  <a:path w="144779" h="452754">
                    <a:moveTo>
                      <a:pt x="36195" y="325780"/>
                    </a:moveTo>
                    <a:lnTo>
                      <a:pt x="18097" y="325780"/>
                    </a:lnTo>
                    <a:lnTo>
                      <a:pt x="18097" y="343890"/>
                    </a:lnTo>
                    <a:lnTo>
                      <a:pt x="36195" y="343890"/>
                    </a:lnTo>
                    <a:lnTo>
                      <a:pt x="36195" y="325780"/>
                    </a:lnTo>
                    <a:close/>
                  </a:path>
                  <a:path w="144779" h="452754">
                    <a:moveTo>
                      <a:pt x="54292" y="199097"/>
                    </a:moveTo>
                    <a:lnTo>
                      <a:pt x="36195" y="199097"/>
                    </a:lnTo>
                    <a:lnTo>
                      <a:pt x="36195" y="217195"/>
                    </a:lnTo>
                    <a:lnTo>
                      <a:pt x="18097" y="217195"/>
                    </a:lnTo>
                    <a:lnTo>
                      <a:pt x="18097" y="235292"/>
                    </a:lnTo>
                    <a:lnTo>
                      <a:pt x="36195" y="235292"/>
                    </a:lnTo>
                    <a:lnTo>
                      <a:pt x="36195" y="217208"/>
                    </a:lnTo>
                    <a:lnTo>
                      <a:pt x="54292" y="217208"/>
                    </a:lnTo>
                    <a:lnTo>
                      <a:pt x="54292" y="199097"/>
                    </a:lnTo>
                    <a:close/>
                  </a:path>
                  <a:path w="144779" h="452754">
                    <a:moveTo>
                      <a:pt x="72377" y="235292"/>
                    </a:moveTo>
                    <a:lnTo>
                      <a:pt x="54292" y="235292"/>
                    </a:lnTo>
                    <a:lnTo>
                      <a:pt x="54292" y="271487"/>
                    </a:lnTo>
                    <a:lnTo>
                      <a:pt x="36195" y="271487"/>
                    </a:lnTo>
                    <a:lnTo>
                      <a:pt x="36195" y="289585"/>
                    </a:lnTo>
                    <a:lnTo>
                      <a:pt x="18097" y="289585"/>
                    </a:lnTo>
                    <a:lnTo>
                      <a:pt x="18097" y="307695"/>
                    </a:lnTo>
                    <a:lnTo>
                      <a:pt x="36195" y="307695"/>
                    </a:lnTo>
                    <a:lnTo>
                      <a:pt x="54292" y="307695"/>
                    </a:lnTo>
                    <a:lnTo>
                      <a:pt x="54292" y="361975"/>
                    </a:lnTo>
                    <a:lnTo>
                      <a:pt x="36195" y="361975"/>
                    </a:lnTo>
                    <a:lnTo>
                      <a:pt x="18097" y="361975"/>
                    </a:lnTo>
                    <a:lnTo>
                      <a:pt x="18097" y="398170"/>
                    </a:lnTo>
                    <a:lnTo>
                      <a:pt x="36195" y="398170"/>
                    </a:lnTo>
                    <a:lnTo>
                      <a:pt x="36195" y="416267"/>
                    </a:lnTo>
                    <a:lnTo>
                      <a:pt x="54292" y="416267"/>
                    </a:lnTo>
                    <a:lnTo>
                      <a:pt x="36195" y="416280"/>
                    </a:lnTo>
                    <a:lnTo>
                      <a:pt x="18097" y="416280"/>
                    </a:lnTo>
                    <a:lnTo>
                      <a:pt x="18097" y="434378"/>
                    </a:lnTo>
                    <a:lnTo>
                      <a:pt x="36195" y="434378"/>
                    </a:lnTo>
                    <a:lnTo>
                      <a:pt x="54292" y="434378"/>
                    </a:lnTo>
                    <a:lnTo>
                      <a:pt x="72377" y="434378"/>
                    </a:lnTo>
                    <a:lnTo>
                      <a:pt x="72377" y="416280"/>
                    </a:lnTo>
                    <a:lnTo>
                      <a:pt x="72377" y="398183"/>
                    </a:lnTo>
                    <a:lnTo>
                      <a:pt x="54292" y="398183"/>
                    </a:lnTo>
                    <a:lnTo>
                      <a:pt x="54292" y="380085"/>
                    </a:lnTo>
                    <a:lnTo>
                      <a:pt x="72377" y="380085"/>
                    </a:lnTo>
                    <a:lnTo>
                      <a:pt x="72377" y="361975"/>
                    </a:lnTo>
                    <a:lnTo>
                      <a:pt x="72377" y="307695"/>
                    </a:lnTo>
                    <a:lnTo>
                      <a:pt x="72377" y="235292"/>
                    </a:lnTo>
                    <a:close/>
                  </a:path>
                  <a:path w="144779" h="452754">
                    <a:moveTo>
                      <a:pt x="72377" y="144792"/>
                    </a:moveTo>
                    <a:lnTo>
                      <a:pt x="54292" y="144792"/>
                    </a:lnTo>
                    <a:lnTo>
                      <a:pt x="54292" y="162890"/>
                    </a:lnTo>
                    <a:lnTo>
                      <a:pt x="36195" y="162890"/>
                    </a:lnTo>
                    <a:lnTo>
                      <a:pt x="36195" y="181000"/>
                    </a:lnTo>
                    <a:lnTo>
                      <a:pt x="18097" y="181000"/>
                    </a:lnTo>
                    <a:lnTo>
                      <a:pt x="18097" y="199097"/>
                    </a:lnTo>
                    <a:lnTo>
                      <a:pt x="36195" y="199097"/>
                    </a:lnTo>
                    <a:lnTo>
                      <a:pt x="54292" y="199085"/>
                    </a:lnTo>
                    <a:lnTo>
                      <a:pt x="54292" y="181000"/>
                    </a:lnTo>
                    <a:lnTo>
                      <a:pt x="72377" y="181000"/>
                    </a:lnTo>
                    <a:lnTo>
                      <a:pt x="72377" y="144792"/>
                    </a:lnTo>
                    <a:close/>
                  </a:path>
                  <a:path w="144779" h="452754">
                    <a:moveTo>
                      <a:pt x="72377" y="36195"/>
                    </a:moveTo>
                    <a:lnTo>
                      <a:pt x="54292" y="36195"/>
                    </a:lnTo>
                    <a:lnTo>
                      <a:pt x="54292" y="90487"/>
                    </a:lnTo>
                    <a:lnTo>
                      <a:pt x="72377" y="90487"/>
                    </a:lnTo>
                    <a:lnTo>
                      <a:pt x="72377" y="36195"/>
                    </a:lnTo>
                    <a:close/>
                  </a:path>
                  <a:path w="144779" h="452754">
                    <a:moveTo>
                      <a:pt x="72377" y="0"/>
                    </a:moveTo>
                    <a:lnTo>
                      <a:pt x="54292" y="0"/>
                    </a:lnTo>
                    <a:lnTo>
                      <a:pt x="36195" y="0"/>
                    </a:lnTo>
                    <a:lnTo>
                      <a:pt x="18097" y="0"/>
                    </a:lnTo>
                    <a:lnTo>
                      <a:pt x="18097" y="108597"/>
                    </a:lnTo>
                    <a:lnTo>
                      <a:pt x="18097" y="126707"/>
                    </a:lnTo>
                    <a:lnTo>
                      <a:pt x="36195" y="126707"/>
                    </a:lnTo>
                    <a:lnTo>
                      <a:pt x="54292" y="126707"/>
                    </a:lnTo>
                    <a:lnTo>
                      <a:pt x="72377" y="126707"/>
                    </a:lnTo>
                    <a:lnTo>
                      <a:pt x="72377" y="108597"/>
                    </a:lnTo>
                    <a:lnTo>
                      <a:pt x="54292" y="108597"/>
                    </a:lnTo>
                    <a:lnTo>
                      <a:pt x="36195" y="108597"/>
                    </a:lnTo>
                    <a:lnTo>
                      <a:pt x="36195" y="18097"/>
                    </a:lnTo>
                    <a:lnTo>
                      <a:pt x="54292" y="18097"/>
                    </a:lnTo>
                    <a:lnTo>
                      <a:pt x="72377" y="18097"/>
                    </a:lnTo>
                    <a:lnTo>
                      <a:pt x="72377" y="0"/>
                    </a:lnTo>
                    <a:close/>
                  </a:path>
                  <a:path w="144779" h="452754">
                    <a:moveTo>
                      <a:pt x="90487" y="434378"/>
                    </a:moveTo>
                    <a:lnTo>
                      <a:pt x="72390" y="434378"/>
                    </a:lnTo>
                    <a:lnTo>
                      <a:pt x="72390" y="452475"/>
                    </a:lnTo>
                    <a:lnTo>
                      <a:pt x="90487" y="452475"/>
                    </a:lnTo>
                    <a:lnTo>
                      <a:pt x="90487" y="434378"/>
                    </a:lnTo>
                    <a:close/>
                  </a:path>
                  <a:path w="144779" h="452754">
                    <a:moveTo>
                      <a:pt x="90487" y="361975"/>
                    </a:moveTo>
                    <a:lnTo>
                      <a:pt x="72390" y="361975"/>
                    </a:lnTo>
                    <a:lnTo>
                      <a:pt x="72390" y="398170"/>
                    </a:lnTo>
                    <a:lnTo>
                      <a:pt x="90487" y="398170"/>
                    </a:lnTo>
                    <a:lnTo>
                      <a:pt x="90487" y="361975"/>
                    </a:lnTo>
                    <a:close/>
                  </a:path>
                  <a:path w="144779" h="452754">
                    <a:moveTo>
                      <a:pt x="90487" y="325780"/>
                    </a:moveTo>
                    <a:lnTo>
                      <a:pt x="72390" y="325780"/>
                    </a:lnTo>
                    <a:lnTo>
                      <a:pt x="72390" y="343890"/>
                    </a:lnTo>
                    <a:lnTo>
                      <a:pt x="90487" y="343890"/>
                    </a:lnTo>
                    <a:lnTo>
                      <a:pt x="90487" y="325780"/>
                    </a:lnTo>
                    <a:close/>
                  </a:path>
                  <a:path w="144779" h="452754">
                    <a:moveTo>
                      <a:pt x="90487" y="253390"/>
                    </a:moveTo>
                    <a:lnTo>
                      <a:pt x="72390" y="253390"/>
                    </a:lnTo>
                    <a:lnTo>
                      <a:pt x="72390" y="271487"/>
                    </a:lnTo>
                    <a:lnTo>
                      <a:pt x="90487" y="271487"/>
                    </a:lnTo>
                    <a:lnTo>
                      <a:pt x="90487" y="253390"/>
                    </a:lnTo>
                    <a:close/>
                  </a:path>
                  <a:path w="144779" h="452754">
                    <a:moveTo>
                      <a:pt x="90487" y="199097"/>
                    </a:moveTo>
                    <a:lnTo>
                      <a:pt x="72390" y="199097"/>
                    </a:lnTo>
                    <a:lnTo>
                      <a:pt x="72390" y="217208"/>
                    </a:lnTo>
                    <a:lnTo>
                      <a:pt x="90487" y="217208"/>
                    </a:lnTo>
                    <a:lnTo>
                      <a:pt x="90487" y="199097"/>
                    </a:lnTo>
                    <a:close/>
                  </a:path>
                  <a:path w="144779" h="452754">
                    <a:moveTo>
                      <a:pt x="90487" y="162890"/>
                    </a:moveTo>
                    <a:lnTo>
                      <a:pt x="72390" y="162890"/>
                    </a:lnTo>
                    <a:lnTo>
                      <a:pt x="72390" y="199085"/>
                    </a:lnTo>
                    <a:lnTo>
                      <a:pt x="90487" y="199085"/>
                    </a:lnTo>
                    <a:lnTo>
                      <a:pt x="90487" y="162890"/>
                    </a:lnTo>
                    <a:close/>
                  </a:path>
                  <a:path w="144779" h="452754">
                    <a:moveTo>
                      <a:pt x="90487" y="108597"/>
                    </a:moveTo>
                    <a:lnTo>
                      <a:pt x="72390" y="108597"/>
                    </a:lnTo>
                    <a:lnTo>
                      <a:pt x="72390" y="126707"/>
                    </a:lnTo>
                    <a:lnTo>
                      <a:pt x="90487" y="126707"/>
                    </a:lnTo>
                    <a:lnTo>
                      <a:pt x="90487" y="108597"/>
                    </a:lnTo>
                    <a:close/>
                  </a:path>
                  <a:path w="144779" h="452754">
                    <a:moveTo>
                      <a:pt x="90487" y="36195"/>
                    </a:moveTo>
                    <a:lnTo>
                      <a:pt x="72390" y="36195"/>
                    </a:lnTo>
                    <a:lnTo>
                      <a:pt x="72390" y="90487"/>
                    </a:lnTo>
                    <a:lnTo>
                      <a:pt x="90487" y="90487"/>
                    </a:lnTo>
                    <a:lnTo>
                      <a:pt x="90487" y="36195"/>
                    </a:lnTo>
                    <a:close/>
                  </a:path>
                  <a:path w="144779" h="452754">
                    <a:moveTo>
                      <a:pt x="90487" y="0"/>
                    </a:moveTo>
                    <a:lnTo>
                      <a:pt x="72390" y="0"/>
                    </a:lnTo>
                    <a:lnTo>
                      <a:pt x="72390" y="18097"/>
                    </a:lnTo>
                    <a:lnTo>
                      <a:pt x="90487" y="18097"/>
                    </a:lnTo>
                    <a:lnTo>
                      <a:pt x="90487" y="0"/>
                    </a:lnTo>
                    <a:close/>
                  </a:path>
                  <a:path w="144779" h="452754">
                    <a:moveTo>
                      <a:pt x="108585" y="398183"/>
                    </a:moveTo>
                    <a:lnTo>
                      <a:pt x="90500" y="398183"/>
                    </a:lnTo>
                    <a:lnTo>
                      <a:pt x="90500" y="416280"/>
                    </a:lnTo>
                    <a:lnTo>
                      <a:pt x="90500" y="434378"/>
                    </a:lnTo>
                    <a:lnTo>
                      <a:pt x="108585" y="434378"/>
                    </a:lnTo>
                    <a:lnTo>
                      <a:pt x="108585" y="416280"/>
                    </a:lnTo>
                    <a:lnTo>
                      <a:pt x="108585" y="398183"/>
                    </a:lnTo>
                    <a:close/>
                  </a:path>
                  <a:path w="144779" h="452754">
                    <a:moveTo>
                      <a:pt x="108585" y="253390"/>
                    </a:moveTo>
                    <a:lnTo>
                      <a:pt x="90500" y="253390"/>
                    </a:lnTo>
                    <a:lnTo>
                      <a:pt x="90500" y="307682"/>
                    </a:lnTo>
                    <a:lnTo>
                      <a:pt x="108585" y="307682"/>
                    </a:lnTo>
                    <a:lnTo>
                      <a:pt x="108585" y="253390"/>
                    </a:lnTo>
                    <a:close/>
                  </a:path>
                  <a:path w="144779" h="452754">
                    <a:moveTo>
                      <a:pt x="108585" y="199097"/>
                    </a:moveTo>
                    <a:lnTo>
                      <a:pt x="90500" y="199097"/>
                    </a:lnTo>
                    <a:lnTo>
                      <a:pt x="90500" y="217208"/>
                    </a:lnTo>
                    <a:lnTo>
                      <a:pt x="108585" y="217208"/>
                    </a:lnTo>
                    <a:lnTo>
                      <a:pt x="108585" y="199097"/>
                    </a:lnTo>
                    <a:close/>
                  </a:path>
                  <a:path w="144779" h="452754">
                    <a:moveTo>
                      <a:pt x="108585" y="144792"/>
                    </a:moveTo>
                    <a:lnTo>
                      <a:pt x="90500" y="144792"/>
                    </a:lnTo>
                    <a:lnTo>
                      <a:pt x="90500" y="181000"/>
                    </a:lnTo>
                    <a:lnTo>
                      <a:pt x="108585" y="181000"/>
                    </a:lnTo>
                    <a:lnTo>
                      <a:pt x="108585" y="144792"/>
                    </a:lnTo>
                    <a:close/>
                  </a:path>
                  <a:path w="144779" h="452754">
                    <a:moveTo>
                      <a:pt x="108585" y="108597"/>
                    </a:moveTo>
                    <a:lnTo>
                      <a:pt x="90500" y="108597"/>
                    </a:lnTo>
                    <a:lnTo>
                      <a:pt x="90500" y="126707"/>
                    </a:lnTo>
                    <a:lnTo>
                      <a:pt x="108585" y="126707"/>
                    </a:lnTo>
                    <a:lnTo>
                      <a:pt x="108585" y="108597"/>
                    </a:lnTo>
                    <a:close/>
                  </a:path>
                  <a:path w="144779" h="452754">
                    <a:moveTo>
                      <a:pt x="108585" y="36195"/>
                    </a:moveTo>
                    <a:lnTo>
                      <a:pt x="90500" y="36195"/>
                    </a:lnTo>
                    <a:lnTo>
                      <a:pt x="90500" y="90487"/>
                    </a:lnTo>
                    <a:lnTo>
                      <a:pt x="108585" y="90487"/>
                    </a:lnTo>
                    <a:lnTo>
                      <a:pt x="108585" y="36195"/>
                    </a:lnTo>
                    <a:close/>
                  </a:path>
                  <a:path w="144779" h="452754">
                    <a:moveTo>
                      <a:pt x="108585" y="0"/>
                    </a:moveTo>
                    <a:lnTo>
                      <a:pt x="90500" y="0"/>
                    </a:lnTo>
                    <a:lnTo>
                      <a:pt x="90500" y="18097"/>
                    </a:lnTo>
                    <a:lnTo>
                      <a:pt x="108585" y="18097"/>
                    </a:lnTo>
                    <a:lnTo>
                      <a:pt x="108585" y="0"/>
                    </a:lnTo>
                    <a:close/>
                  </a:path>
                  <a:path w="144779" h="452754">
                    <a:moveTo>
                      <a:pt x="126695" y="289585"/>
                    </a:moveTo>
                    <a:lnTo>
                      <a:pt x="108597" y="289585"/>
                    </a:lnTo>
                    <a:lnTo>
                      <a:pt x="108597" y="307682"/>
                    </a:lnTo>
                    <a:lnTo>
                      <a:pt x="108597" y="325780"/>
                    </a:lnTo>
                    <a:lnTo>
                      <a:pt x="126695" y="325780"/>
                    </a:lnTo>
                    <a:lnTo>
                      <a:pt x="126695" y="307695"/>
                    </a:lnTo>
                    <a:lnTo>
                      <a:pt x="126695" y="289585"/>
                    </a:lnTo>
                    <a:close/>
                  </a:path>
                  <a:path w="144779" h="452754">
                    <a:moveTo>
                      <a:pt x="144780" y="380085"/>
                    </a:moveTo>
                    <a:lnTo>
                      <a:pt x="126695" y="380085"/>
                    </a:lnTo>
                    <a:lnTo>
                      <a:pt x="108597" y="380085"/>
                    </a:lnTo>
                    <a:lnTo>
                      <a:pt x="108597" y="416280"/>
                    </a:lnTo>
                    <a:lnTo>
                      <a:pt x="108597" y="434378"/>
                    </a:lnTo>
                    <a:lnTo>
                      <a:pt x="126695" y="434378"/>
                    </a:lnTo>
                    <a:lnTo>
                      <a:pt x="126695" y="452475"/>
                    </a:lnTo>
                    <a:lnTo>
                      <a:pt x="144780" y="452475"/>
                    </a:lnTo>
                    <a:lnTo>
                      <a:pt x="144780" y="416280"/>
                    </a:lnTo>
                    <a:lnTo>
                      <a:pt x="144780" y="380085"/>
                    </a:lnTo>
                    <a:close/>
                  </a:path>
                  <a:path w="144779" h="452754">
                    <a:moveTo>
                      <a:pt x="144780" y="325780"/>
                    </a:moveTo>
                    <a:lnTo>
                      <a:pt x="126695" y="325780"/>
                    </a:lnTo>
                    <a:lnTo>
                      <a:pt x="126695" y="361975"/>
                    </a:lnTo>
                    <a:lnTo>
                      <a:pt x="144780" y="361975"/>
                    </a:lnTo>
                    <a:lnTo>
                      <a:pt x="144780" y="325780"/>
                    </a:lnTo>
                    <a:close/>
                  </a:path>
                  <a:path w="144779" h="452754">
                    <a:moveTo>
                      <a:pt x="144780" y="181000"/>
                    </a:moveTo>
                    <a:lnTo>
                      <a:pt x="126695" y="181000"/>
                    </a:lnTo>
                    <a:lnTo>
                      <a:pt x="126695" y="199097"/>
                    </a:lnTo>
                    <a:lnTo>
                      <a:pt x="108597" y="199097"/>
                    </a:lnTo>
                    <a:lnTo>
                      <a:pt x="108597" y="217208"/>
                    </a:lnTo>
                    <a:lnTo>
                      <a:pt x="126695" y="217208"/>
                    </a:lnTo>
                    <a:lnTo>
                      <a:pt x="126695" y="235292"/>
                    </a:lnTo>
                    <a:lnTo>
                      <a:pt x="108597" y="235292"/>
                    </a:lnTo>
                    <a:lnTo>
                      <a:pt x="108597" y="271487"/>
                    </a:lnTo>
                    <a:lnTo>
                      <a:pt x="126695" y="271487"/>
                    </a:lnTo>
                    <a:lnTo>
                      <a:pt x="126695" y="289585"/>
                    </a:lnTo>
                    <a:lnTo>
                      <a:pt x="144780" y="289585"/>
                    </a:lnTo>
                    <a:lnTo>
                      <a:pt x="144780" y="253390"/>
                    </a:lnTo>
                    <a:lnTo>
                      <a:pt x="126695" y="253390"/>
                    </a:lnTo>
                    <a:lnTo>
                      <a:pt x="126695" y="235305"/>
                    </a:lnTo>
                    <a:lnTo>
                      <a:pt x="144780" y="235305"/>
                    </a:lnTo>
                    <a:lnTo>
                      <a:pt x="144780" y="199097"/>
                    </a:lnTo>
                    <a:lnTo>
                      <a:pt x="144780" y="181000"/>
                    </a:lnTo>
                    <a:close/>
                  </a:path>
                  <a:path w="144779" h="452754">
                    <a:moveTo>
                      <a:pt x="144780" y="144792"/>
                    </a:moveTo>
                    <a:lnTo>
                      <a:pt x="126695" y="144792"/>
                    </a:lnTo>
                    <a:lnTo>
                      <a:pt x="108597" y="144792"/>
                    </a:lnTo>
                    <a:lnTo>
                      <a:pt x="108597" y="181000"/>
                    </a:lnTo>
                    <a:lnTo>
                      <a:pt x="126695" y="181000"/>
                    </a:lnTo>
                    <a:lnTo>
                      <a:pt x="126695" y="162902"/>
                    </a:lnTo>
                    <a:lnTo>
                      <a:pt x="144780" y="162902"/>
                    </a:lnTo>
                    <a:lnTo>
                      <a:pt x="144780" y="144792"/>
                    </a:lnTo>
                    <a:close/>
                  </a:path>
                  <a:path w="144779" h="452754">
                    <a:moveTo>
                      <a:pt x="144780" y="0"/>
                    </a:moveTo>
                    <a:lnTo>
                      <a:pt x="126695" y="0"/>
                    </a:lnTo>
                    <a:lnTo>
                      <a:pt x="108597" y="0"/>
                    </a:lnTo>
                    <a:lnTo>
                      <a:pt x="108597" y="18097"/>
                    </a:lnTo>
                    <a:lnTo>
                      <a:pt x="126695" y="18097"/>
                    </a:lnTo>
                    <a:lnTo>
                      <a:pt x="126695" y="108597"/>
                    </a:lnTo>
                    <a:lnTo>
                      <a:pt x="108597" y="108597"/>
                    </a:lnTo>
                    <a:lnTo>
                      <a:pt x="108597" y="126707"/>
                    </a:lnTo>
                    <a:lnTo>
                      <a:pt x="126695" y="126707"/>
                    </a:lnTo>
                    <a:lnTo>
                      <a:pt x="144780" y="126707"/>
                    </a:lnTo>
                    <a:lnTo>
                      <a:pt x="144780" y="108597"/>
                    </a:lnTo>
                    <a:lnTo>
                      <a:pt x="144780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/>
            </p:txBody>
          </p:sp>
        </p:grpSp>
        <p:sp>
          <p:nvSpPr>
            <p:cNvPr id="27" name="object 15"/>
            <p:cNvSpPr txBox="1"/>
            <p:nvPr/>
          </p:nvSpPr>
          <p:spPr>
            <a:xfrm>
              <a:off x="4630" y="15980"/>
              <a:ext cx="2821" cy="675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257810">
                <a:lnSpc>
                  <a:spcPct val="100000"/>
                </a:lnSpc>
                <a:spcBef>
                  <a:spcPts val="130"/>
                </a:spcBef>
              </a:pPr>
              <a:r>
                <a:rPr sz="750" b="1" spc="-3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A</a:t>
              </a:r>
              <a:r>
                <a:rPr sz="750" b="1" spc="1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C</a:t>
              </a:r>
              <a:r>
                <a:rPr sz="750" b="1" spc="-8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E</a:t>
              </a:r>
              <a:r>
                <a:rPr sz="750" b="1" spc="-5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6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SE</a:t>
              </a:r>
              <a:r>
                <a:rPr sz="750" b="1" spc="-2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 </a:t>
              </a:r>
              <a:r>
                <a:rPr sz="750" b="1" spc="-1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N</a:t>
              </a:r>
              <a:r>
                <a:rPr sz="750" b="1" spc="1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O</a:t>
              </a:r>
              <a:r>
                <a:rPr sz="750" b="1" spc="-5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4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2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A</a:t>
              </a:r>
              <a:r>
                <a:rPr sz="750" b="1" spc="-4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2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 </a:t>
              </a:r>
              <a:r>
                <a:rPr sz="750" b="1" spc="-5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REDE</a:t>
              </a:r>
              <a:r>
                <a:rPr sz="750" b="1" spc="-4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endParaRPr sz="750">
                <a:latin typeface="Arial" panose="020B0604020202020204"/>
                <a:cs typeface="Arial" panose="020B0604020202020204"/>
              </a:endParaRPr>
            </a:p>
            <a:p>
              <a:pPr>
                <a:lnSpc>
                  <a:spcPct val="100000"/>
                </a:lnSpc>
                <a:spcBef>
                  <a:spcPts val="10"/>
                </a:spcBef>
              </a:pPr>
              <a:endParaRPr sz="1150">
                <a:latin typeface="Arial" panose="020B0604020202020204"/>
                <a:cs typeface="Arial" panose="020B0604020202020204"/>
              </a:endParaRPr>
            </a:p>
            <a:p>
              <a:pPr marL="12700">
                <a:lnSpc>
                  <a:spcPct val="100000"/>
                </a:lnSpc>
                <a:tabLst>
                  <a:tab pos="830580" algn="l"/>
                </a:tabLst>
              </a:pPr>
              <a:r>
                <a:rPr sz="750" b="1" spc="-3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VSOLBRASIL	</a:t>
              </a:r>
              <a:r>
                <a:rPr sz="750" b="1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  <a:hlinkClick r:id="rId3"/>
                </a:rPr>
                <a:t>WWW.VSOLBR.COM</a:t>
              </a:r>
              <a:endParaRPr sz="750">
                <a:latin typeface="Arial" panose="020B0604020202020204"/>
                <a:cs typeface="Arial" panose="020B0604020202020204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38B3CA82F096E4584CF94E1664244B1" ma:contentTypeVersion="19" ma:contentTypeDescription="Crie um novo documento." ma:contentTypeScope="" ma:versionID="d7487c89b626b0f5771ca6ea233d47ef">
  <xsd:schema xmlns:xsd="http://www.w3.org/2001/XMLSchema" xmlns:xs="http://www.w3.org/2001/XMLSchema" xmlns:p="http://schemas.microsoft.com/office/2006/metadata/properties" xmlns:ns2="af7ec95c-e1c0-44c6-b261-01340dbd923f" xmlns:ns3="b600720d-0924-4364-ac51-7cfa57a8dec9" targetNamespace="http://schemas.microsoft.com/office/2006/metadata/properties" ma:root="true" ma:fieldsID="58768a1f67ff32595ac7f090e3b96df4" ns2:_="" ns3:_="">
    <xsd:import namespace="af7ec95c-e1c0-44c6-b261-01340dbd923f"/>
    <xsd:import namespace="b600720d-0924-4364-ac51-7cfa57a8de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ec95c-e1c0-44c6-b261-01340dbd923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3ce4f8e-bfb5-4ae7-bf2f-2b1f32f43480}" ma:internalName="TaxCatchAll" ma:showField="CatchAllData" ma:web="af7ec95c-e1c0-44c6-b261-01340dbd92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0720d-0924-4364-ac51-7cfa57a8de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5edc8b5-06b3-4066-80bd-0151d467fa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f7ec95c-e1c0-44c6-b261-01340dbd923f" xsi:nil="true"/>
    <lcf76f155ced4ddcb4097134ff3c332f xmlns="b600720d-0924-4364-ac51-7cfa57a8dec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F1C1F2-E30B-4912-A1C2-FD98A16AF4B9}">
  <ds:schemaRefs/>
</ds:datastoreItem>
</file>

<file path=customXml/itemProps2.xml><?xml version="1.0" encoding="utf-8"?>
<ds:datastoreItem xmlns:ds="http://schemas.openxmlformats.org/officeDocument/2006/customXml" ds:itemID="{676E8984-6FD1-4729-B3D3-72765CCFD78E}">
  <ds:schemaRefs/>
</ds:datastoreItem>
</file>

<file path=customXml/itemProps3.xml><?xml version="1.0" encoding="utf-8"?>
<ds:datastoreItem xmlns:ds="http://schemas.openxmlformats.org/officeDocument/2006/customXml" ds:itemID="{DECBB89E-491A-482A-9286-44268F1D0B9C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2005</Words>
  <Application>WPS Presentation</Application>
  <PresentationFormat>Personalizar</PresentationFormat>
  <Paragraphs>233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6" baseType="lpstr">
      <vt:lpstr>Arial</vt:lpstr>
      <vt:lpstr>SimSun</vt:lpstr>
      <vt:lpstr>Wingdings</vt:lpstr>
      <vt:lpstr>Lucida Sans Unicode</vt:lpstr>
      <vt:lpstr>Microsoft Sans Serif</vt:lpstr>
      <vt:lpstr>Arial</vt:lpstr>
      <vt:lpstr>Trebuchet MS</vt:lpstr>
      <vt:lpstr>Tahoma</vt:lpstr>
      <vt:lpstr>Times New Roman</vt:lpstr>
      <vt:lpstr>Microsoft Sans Serif</vt:lpstr>
      <vt:lpstr>Calibri</vt:lpstr>
      <vt:lpstr>Microsoft YaHei</vt:lpstr>
      <vt:lpstr>Arial Unicode MS</vt:lpstr>
      <vt:lpstr>Office Theme</vt:lpstr>
      <vt:lpstr>68400033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emerson.almeida</cp:lastModifiedBy>
  <cp:revision>2</cp:revision>
  <dcterms:created xsi:type="dcterms:W3CDTF">2024-09-20T17:25:00Z</dcterms:created>
  <dcterms:modified xsi:type="dcterms:W3CDTF">2025-12-23T17:21:45Z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2024-09-17T21:00:00Z</vt:filetime>
  </property>
  <property fmtid="{D5CDD505-2E9C-101B-9397-08002B2CF9AE}" pid="3" name="Creator">
    <vt:lpwstr>Adobe InDesign 19.4 (Macintosh)</vt:lpwstr>
  </property>
  <property fmtid="{D5CDD505-2E9C-101B-9397-08002B2CF9AE}" pid="4" name="LastSaved">
    <vt:filetime>2024-09-19T21:00:00Z</vt:filetime>
  </property>
  <property fmtid="{D5CDD505-2E9C-101B-9397-08002B2CF9AE}" pid="5" name="ContentTypeId">
    <vt:lpwstr>0x010100438B3CA82F096E4584CF94E1664244B1</vt:lpwstr>
  </property>
  <property fmtid="{D5CDD505-2E9C-101B-9397-08002B2CF9AE}" pid="6" name="MediaServiceImageTags">
    <vt:lpwstr/>
  </property>
  <property fmtid="{D5CDD505-2E9C-101B-9397-08002B2CF9AE}" pid="7" name="ICV">
    <vt:lpwstr>039D138341BE459EA862D2200DDD7F31_12</vt:lpwstr>
  </property>
  <property fmtid="{D5CDD505-2E9C-101B-9397-08002B2CF9AE}" pid="8" name="KSOProductBuildVer">
    <vt:lpwstr>1046-12.2.0.23155</vt:lpwstr>
  </property>
</Properties>
</file>